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80" r:id="rId3"/>
    <p:sldMasterId id="2147483650" r:id="rId4"/>
    <p:sldMasterId id="2147483660" r:id="rId5"/>
    <p:sldMasterId id="2147483669" r:id="rId6"/>
    <p:sldMasterId id="2147483676" r:id="rId7"/>
  </p:sldMasterIdLst>
  <p:notesMasterIdLst>
    <p:notesMasterId r:id="rId36"/>
  </p:notesMasterIdLst>
  <p:sldIdLst>
    <p:sldId id="258" r:id="rId8"/>
    <p:sldId id="263" r:id="rId9"/>
    <p:sldId id="259" r:id="rId10"/>
    <p:sldId id="260" r:id="rId11"/>
    <p:sldId id="261" r:id="rId12"/>
    <p:sldId id="282" r:id="rId13"/>
    <p:sldId id="262" r:id="rId14"/>
    <p:sldId id="286" r:id="rId15"/>
    <p:sldId id="264" r:id="rId16"/>
    <p:sldId id="265" r:id="rId17"/>
    <p:sldId id="266" r:id="rId18"/>
    <p:sldId id="267" r:id="rId19"/>
    <p:sldId id="274" r:id="rId20"/>
    <p:sldId id="275" r:id="rId21"/>
    <p:sldId id="277" r:id="rId22"/>
    <p:sldId id="276" r:id="rId23"/>
    <p:sldId id="278" r:id="rId24"/>
    <p:sldId id="279" r:id="rId25"/>
    <p:sldId id="280" r:id="rId26"/>
    <p:sldId id="283" r:id="rId27"/>
    <p:sldId id="268" r:id="rId28"/>
    <p:sldId id="269" r:id="rId29"/>
    <p:sldId id="270" r:id="rId30"/>
    <p:sldId id="271" r:id="rId31"/>
    <p:sldId id="272" r:id="rId32"/>
    <p:sldId id="284" r:id="rId33"/>
    <p:sldId id="273"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30C33"/>
    <a:srgbClr val="FF66FF"/>
    <a:srgbClr val="00FF00"/>
    <a:srgbClr val="80807C"/>
    <a:srgbClr val="790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6122" autoAdjust="0"/>
  </p:normalViewPr>
  <p:slideViewPr>
    <p:cSldViewPr showGuides="1">
      <p:cViewPr varScale="1">
        <p:scale>
          <a:sx n="112" d="100"/>
          <a:sy n="112" d="100"/>
        </p:scale>
        <p:origin x="516"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61E96-06A5-4129-8DAE-136F2FBD9EA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6D739E0E-0868-4B3E-9168-F5E337FCD729}">
      <dgm:prSet phldrT="[Text]"/>
      <dgm:spPr/>
      <dgm:t>
        <a:bodyPr/>
        <a:lstStyle/>
        <a:p>
          <a:r>
            <a:rPr lang="en-US" dirty="0"/>
            <a:t>Optional pre-promotion / pre-tenure review submission deadline </a:t>
          </a:r>
          <a:r>
            <a:rPr lang="en-US" b="1" dirty="0"/>
            <a:t>January 15</a:t>
          </a:r>
          <a:endParaRPr lang="en-US" dirty="0"/>
        </a:p>
      </dgm:t>
    </dgm:pt>
    <dgm:pt modelId="{146555BB-40D8-4C9A-9428-54BAB45B2BEB}" type="parTrans" cxnId="{6127967A-4ACB-462B-9822-DFF57606EEF8}">
      <dgm:prSet/>
      <dgm:spPr/>
      <dgm:t>
        <a:bodyPr/>
        <a:lstStyle/>
        <a:p>
          <a:endParaRPr lang="en-US"/>
        </a:p>
      </dgm:t>
    </dgm:pt>
    <dgm:pt modelId="{C94F7FF5-07CD-415B-9976-D35F7F4B93D8}" type="sibTrans" cxnId="{6127967A-4ACB-462B-9822-DFF57606EEF8}">
      <dgm:prSet/>
      <dgm:spPr/>
      <dgm:t>
        <a:bodyPr/>
        <a:lstStyle/>
        <a:p>
          <a:endParaRPr lang="en-US"/>
        </a:p>
      </dgm:t>
    </dgm:pt>
    <dgm:pt modelId="{DB5AAFF2-5E21-4314-B9DA-5504FBF7A2A4}">
      <dgm:prSet phldrT="[Text]"/>
      <dgm:spPr/>
      <dgm:t>
        <a:bodyPr/>
        <a:lstStyle/>
        <a:p>
          <a:r>
            <a:rPr lang="en-US" dirty="0"/>
            <a:t>CHP P&amp;T provides feedback on pre-promotion / pre-tenure reviews on by  the </a:t>
          </a:r>
          <a:r>
            <a:rPr lang="en-US" b="1" dirty="0"/>
            <a:t>last workday in February</a:t>
          </a:r>
          <a:endParaRPr lang="en-US" dirty="0"/>
        </a:p>
      </dgm:t>
    </dgm:pt>
    <dgm:pt modelId="{6D143258-FDFA-47F8-9408-8D0D729FD9DF}" type="parTrans" cxnId="{E6A4D2B5-3752-47A8-BC92-E9E57F84B706}">
      <dgm:prSet/>
      <dgm:spPr/>
      <dgm:t>
        <a:bodyPr/>
        <a:lstStyle/>
        <a:p>
          <a:endParaRPr lang="en-US"/>
        </a:p>
      </dgm:t>
    </dgm:pt>
    <dgm:pt modelId="{8BCFE794-84FE-4F25-9678-CEC7431E8FA7}" type="sibTrans" cxnId="{E6A4D2B5-3752-47A8-BC92-E9E57F84B706}">
      <dgm:prSet/>
      <dgm:spPr/>
      <dgm:t>
        <a:bodyPr/>
        <a:lstStyle/>
        <a:p>
          <a:endParaRPr lang="en-US"/>
        </a:p>
      </dgm:t>
    </dgm:pt>
    <dgm:pt modelId="{DB833CC0-7370-4D51-B866-D8520F224621}">
      <dgm:prSet phldrT="[Text]"/>
      <dgm:spPr/>
      <dgm:t>
        <a:bodyPr/>
        <a:lstStyle/>
        <a:p>
          <a:r>
            <a:rPr lang="en-US" dirty="0">
              <a:latin typeface="+mn-lt"/>
              <a:ea typeface="Calibri" panose="020F0502020204030204" pitchFamily="34" charset="0"/>
              <a:cs typeface="Arial" panose="020B0604020202020204" pitchFamily="34" charset="0"/>
            </a:rPr>
            <a:t>A department chairperson considering recommendation of a faculty member for promotion or tenure shall require the faculty member to submit his/her portfolio to the department chairperson </a:t>
          </a:r>
          <a:r>
            <a:rPr lang="en-US" b="1" dirty="0">
              <a:latin typeface="+mn-lt"/>
              <a:ea typeface="Calibri" panose="020F0502020204030204" pitchFamily="34" charset="0"/>
              <a:cs typeface="Arial" panose="020B0604020202020204" pitchFamily="34" charset="0"/>
            </a:rPr>
            <a:t>by the first Tuesday in July</a:t>
          </a:r>
          <a:r>
            <a:rPr lang="en-US" dirty="0">
              <a:latin typeface="+mn-lt"/>
              <a:ea typeface="Calibri" panose="020F0502020204030204" pitchFamily="34" charset="0"/>
              <a:cs typeface="Arial" panose="020B0604020202020204" pitchFamily="34" charset="0"/>
            </a:rPr>
            <a:t>. If the first Tuesday in July is an official State of Arkansas holiday, i.e., July 4, the portfolio will be submitted by the end of the next day, i.e., July 5.</a:t>
          </a:r>
          <a:endParaRPr lang="en-US" dirty="0"/>
        </a:p>
      </dgm:t>
    </dgm:pt>
    <dgm:pt modelId="{5760D945-17B4-4352-9AD5-5A739A203EAC}" type="parTrans" cxnId="{4006BA58-597E-447B-83D1-8298A2989A95}">
      <dgm:prSet/>
      <dgm:spPr/>
      <dgm:t>
        <a:bodyPr/>
        <a:lstStyle/>
        <a:p>
          <a:endParaRPr lang="en-US"/>
        </a:p>
      </dgm:t>
    </dgm:pt>
    <dgm:pt modelId="{79FFD013-182D-4D88-881C-FC22CDA7CEE0}" type="sibTrans" cxnId="{4006BA58-597E-447B-83D1-8298A2989A95}">
      <dgm:prSet/>
      <dgm:spPr/>
      <dgm:t>
        <a:bodyPr/>
        <a:lstStyle/>
        <a:p>
          <a:endParaRPr lang="en-US"/>
        </a:p>
      </dgm:t>
    </dgm:pt>
    <dgm:pt modelId="{A52CD44E-6B0C-4679-B492-EEBBF758278E}">
      <dgm:prSet/>
      <dgm:spPr/>
      <dgm:t>
        <a:bodyPr/>
        <a:lstStyle/>
        <a:p>
          <a:r>
            <a:rPr lang="en-US">
              <a:latin typeface="Arial" panose="020B0604020202020204" pitchFamily="34" charset="0"/>
              <a:ea typeface="Calibri" panose="020F0502020204030204" pitchFamily="34" charset="0"/>
              <a:cs typeface="Arial" panose="020B0604020202020204" pitchFamily="34" charset="0"/>
            </a:rPr>
            <a:t>The department chairperson shall initiate the promotion and/or tenure process. The department chairperson shall provide written notice to each candidate of the action taken and forward the portfolios of the candidates being recommended to the CHP P&amp;T committee </a:t>
          </a:r>
          <a:r>
            <a:rPr lang="en-US" b="1">
              <a:latin typeface="Arial" panose="020B0604020202020204" pitchFamily="34" charset="0"/>
              <a:ea typeface="Calibri" panose="020F0502020204030204" pitchFamily="34" charset="0"/>
              <a:cs typeface="Arial" panose="020B0604020202020204" pitchFamily="34" charset="0"/>
            </a:rPr>
            <a:t>by the first Tuesday in September</a:t>
          </a:r>
          <a:r>
            <a:rPr lang="en-US">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dgm:t>
    </dgm:pt>
    <dgm:pt modelId="{05819C53-5A53-4B5C-9362-937406E9E866}" type="parTrans" cxnId="{FE10E0E6-6CB5-4AEC-86D1-355F73B78693}">
      <dgm:prSet/>
      <dgm:spPr/>
      <dgm:t>
        <a:bodyPr/>
        <a:lstStyle/>
        <a:p>
          <a:endParaRPr lang="en-US"/>
        </a:p>
      </dgm:t>
    </dgm:pt>
    <dgm:pt modelId="{F0ADF4C8-F2B0-4065-8467-7E2DDC5A8CDD}" type="sibTrans" cxnId="{FE10E0E6-6CB5-4AEC-86D1-355F73B78693}">
      <dgm:prSet/>
      <dgm:spPr/>
      <dgm:t>
        <a:bodyPr/>
        <a:lstStyle/>
        <a:p>
          <a:endParaRPr lang="en-US"/>
        </a:p>
      </dgm:t>
    </dgm:pt>
    <dgm:pt modelId="{A40BE62B-1EFD-4CF6-9750-24C64BA3AD52}">
      <dgm:prSet/>
      <dgm:spPr/>
      <dgm:t>
        <a:bodyPr/>
        <a:lstStyle/>
        <a:p>
          <a:r>
            <a:rPr lang="en-US" dirty="0">
              <a:latin typeface="Arial" panose="020B0604020202020204" pitchFamily="34" charset="0"/>
              <a:cs typeface="Arial" panose="020B0604020202020204" pitchFamily="34" charset="0"/>
            </a:rPr>
            <a:t>The P&amp;T committee shall provide written notice to each candidate and the candidate’s department chairperson of the review of evidence, action taken, and forward the portfolios of those candidates being recommended to the dean </a:t>
          </a:r>
          <a:r>
            <a:rPr lang="en-US" b="1" dirty="0">
              <a:latin typeface="Arial" panose="020B0604020202020204" pitchFamily="34" charset="0"/>
              <a:cs typeface="Arial" panose="020B0604020202020204" pitchFamily="34" charset="0"/>
            </a:rPr>
            <a:t>by the first Tuesday in November</a:t>
          </a:r>
          <a:r>
            <a:rPr lang="en-US" dirty="0">
              <a:latin typeface="Arial" panose="020B0604020202020204" pitchFamily="34" charset="0"/>
              <a:cs typeface="Arial" panose="020B0604020202020204" pitchFamily="34" charset="0"/>
            </a:rPr>
            <a:t>.</a:t>
          </a:r>
        </a:p>
      </dgm:t>
    </dgm:pt>
    <dgm:pt modelId="{6540F4CF-B976-4A89-82F5-ADA0550DCA84}" type="parTrans" cxnId="{3530C5EC-1CE3-4EBE-87D0-9083B36E8412}">
      <dgm:prSet/>
      <dgm:spPr/>
      <dgm:t>
        <a:bodyPr/>
        <a:lstStyle/>
        <a:p>
          <a:endParaRPr lang="en-US"/>
        </a:p>
      </dgm:t>
    </dgm:pt>
    <dgm:pt modelId="{30391EC0-6398-48A2-BE73-D95D988A6BE1}" type="sibTrans" cxnId="{3530C5EC-1CE3-4EBE-87D0-9083B36E8412}">
      <dgm:prSet/>
      <dgm:spPr/>
      <dgm:t>
        <a:bodyPr/>
        <a:lstStyle/>
        <a:p>
          <a:endParaRPr lang="en-US"/>
        </a:p>
      </dgm:t>
    </dgm:pt>
    <dgm:pt modelId="{DC9F23C9-8CD6-4027-9B3B-D328DBFC9DFB}">
      <dgm:prSet/>
      <dgm:spPr/>
    </dgm:pt>
    <dgm:pt modelId="{9BE2741D-BEEC-4C02-B09B-E3FD8F1DEC7B}" type="parTrans" cxnId="{2E9120AA-47AB-4449-852B-CFBCBA16813F}">
      <dgm:prSet/>
      <dgm:spPr/>
      <dgm:t>
        <a:bodyPr/>
        <a:lstStyle/>
        <a:p>
          <a:endParaRPr lang="en-US"/>
        </a:p>
      </dgm:t>
    </dgm:pt>
    <dgm:pt modelId="{CDC2A21C-1425-4D1D-BB3D-0BC7EFD2A159}" type="sibTrans" cxnId="{2E9120AA-47AB-4449-852B-CFBCBA16813F}">
      <dgm:prSet/>
      <dgm:spPr/>
      <dgm:t>
        <a:bodyPr/>
        <a:lstStyle/>
        <a:p>
          <a:endParaRPr lang="en-US"/>
        </a:p>
      </dgm:t>
    </dgm:pt>
    <dgm:pt modelId="{3EF47C65-AAF0-4A17-B920-3069C2019205}" type="pres">
      <dgm:prSet presAssocID="{9B861E96-06A5-4129-8DAE-136F2FBD9EA4}" presName="arrowDiagram" presStyleCnt="0">
        <dgm:presLayoutVars>
          <dgm:chMax val="5"/>
          <dgm:dir/>
          <dgm:resizeHandles val="exact"/>
        </dgm:presLayoutVars>
      </dgm:prSet>
      <dgm:spPr/>
    </dgm:pt>
    <dgm:pt modelId="{9ADDDE49-5332-4176-B843-762C4912DEA8}" type="pres">
      <dgm:prSet presAssocID="{9B861E96-06A5-4129-8DAE-136F2FBD9EA4}" presName="arrow" presStyleLbl="bgShp" presStyleIdx="0" presStyleCnt="1"/>
      <dgm:spPr/>
    </dgm:pt>
    <dgm:pt modelId="{DAF696FB-D0E4-4C87-BBDE-BFBDC9101737}" type="pres">
      <dgm:prSet presAssocID="{9B861E96-06A5-4129-8DAE-136F2FBD9EA4}" presName="arrowDiagram5" presStyleCnt="0"/>
      <dgm:spPr/>
    </dgm:pt>
    <dgm:pt modelId="{A9168C15-AD9D-4E49-ABFA-10087BF83AF3}" type="pres">
      <dgm:prSet presAssocID="{6D739E0E-0868-4B3E-9168-F5E337FCD729}" presName="bullet5a" presStyleLbl="node1" presStyleIdx="0" presStyleCnt="5"/>
      <dgm:spPr/>
    </dgm:pt>
    <dgm:pt modelId="{21168F93-2444-48A0-A706-582E86FAA4B3}" type="pres">
      <dgm:prSet presAssocID="{6D739E0E-0868-4B3E-9168-F5E337FCD729}" presName="textBox5a" presStyleLbl="revTx" presStyleIdx="0" presStyleCnt="5">
        <dgm:presLayoutVars>
          <dgm:bulletEnabled val="1"/>
        </dgm:presLayoutVars>
      </dgm:prSet>
      <dgm:spPr/>
    </dgm:pt>
    <dgm:pt modelId="{137AC947-2A21-4556-98CE-9848EFFD193A}" type="pres">
      <dgm:prSet presAssocID="{DB5AAFF2-5E21-4314-B9DA-5504FBF7A2A4}" presName="bullet5b" presStyleLbl="node1" presStyleIdx="1" presStyleCnt="5"/>
      <dgm:spPr/>
    </dgm:pt>
    <dgm:pt modelId="{DCDE5B5B-EF8E-4702-9895-F376EEE75C71}" type="pres">
      <dgm:prSet presAssocID="{DB5AAFF2-5E21-4314-B9DA-5504FBF7A2A4}" presName="textBox5b" presStyleLbl="revTx" presStyleIdx="1" presStyleCnt="5">
        <dgm:presLayoutVars>
          <dgm:bulletEnabled val="1"/>
        </dgm:presLayoutVars>
      </dgm:prSet>
      <dgm:spPr/>
    </dgm:pt>
    <dgm:pt modelId="{E0381205-CD20-4434-BBC1-DD3EF032D3EC}" type="pres">
      <dgm:prSet presAssocID="{DB833CC0-7370-4D51-B866-D8520F224621}" presName="bullet5c" presStyleLbl="node1" presStyleIdx="2" presStyleCnt="5"/>
      <dgm:spPr/>
    </dgm:pt>
    <dgm:pt modelId="{B8A0256C-0757-4F52-8E73-54703E4FFAB2}" type="pres">
      <dgm:prSet presAssocID="{DB833CC0-7370-4D51-B866-D8520F224621}" presName="textBox5c" presStyleLbl="revTx" presStyleIdx="2" presStyleCnt="5">
        <dgm:presLayoutVars>
          <dgm:bulletEnabled val="1"/>
        </dgm:presLayoutVars>
      </dgm:prSet>
      <dgm:spPr/>
    </dgm:pt>
    <dgm:pt modelId="{742604F3-41E8-46C2-AEA6-91166FE23052}" type="pres">
      <dgm:prSet presAssocID="{A52CD44E-6B0C-4679-B492-EEBBF758278E}" presName="bullet5d" presStyleLbl="node1" presStyleIdx="3" presStyleCnt="5"/>
      <dgm:spPr/>
    </dgm:pt>
    <dgm:pt modelId="{8CFDE9CC-7E33-412E-8D7D-37E85B9D1927}" type="pres">
      <dgm:prSet presAssocID="{A52CD44E-6B0C-4679-B492-EEBBF758278E}" presName="textBox5d" presStyleLbl="revTx" presStyleIdx="3" presStyleCnt="5">
        <dgm:presLayoutVars>
          <dgm:bulletEnabled val="1"/>
        </dgm:presLayoutVars>
      </dgm:prSet>
      <dgm:spPr/>
    </dgm:pt>
    <dgm:pt modelId="{18751673-FC3F-4735-B3AE-81F1C8D40F36}" type="pres">
      <dgm:prSet presAssocID="{A40BE62B-1EFD-4CF6-9750-24C64BA3AD52}" presName="bullet5e" presStyleLbl="node1" presStyleIdx="4" presStyleCnt="5"/>
      <dgm:spPr/>
    </dgm:pt>
    <dgm:pt modelId="{ED2231F0-09C0-4173-8031-04545A14FE19}" type="pres">
      <dgm:prSet presAssocID="{A40BE62B-1EFD-4CF6-9750-24C64BA3AD52}" presName="textBox5e" presStyleLbl="revTx" presStyleIdx="4" presStyleCnt="5">
        <dgm:presLayoutVars>
          <dgm:bulletEnabled val="1"/>
        </dgm:presLayoutVars>
      </dgm:prSet>
      <dgm:spPr/>
    </dgm:pt>
  </dgm:ptLst>
  <dgm:cxnLst>
    <dgm:cxn modelId="{BC37665E-4CEA-4EFE-869B-CDD62B281829}" type="presOf" srcId="{6D739E0E-0868-4B3E-9168-F5E337FCD729}" destId="{21168F93-2444-48A0-A706-582E86FAA4B3}" srcOrd="0" destOrd="0" presId="urn:microsoft.com/office/officeart/2005/8/layout/arrow2"/>
    <dgm:cxn modelId="{14977B6D-9183-463E-8A90-22908D7D0A51}" type="presOf" srcId="{DB833CC0-7370-4D51-B866-D8520F224621}" destId="{B8A0256C-0757-4F52-8E73-54703E4FFAB2}" srcOrd="0" destOrd="0" presId="urn:microsoft.com/office/officeart/2005/8/layout/arrow2"/>
    <dgm:cxn modelId="{4006BA58-597E-447B-83D1-8298A2989A95}" srcId="{9B861E96-06A5-4129-8DAE-136F2FBD9EA4}" destId="{DB833CC0-7370-4D51-B866-D8520F224621}" srcOrd="2" destOrd="0" parTransId="{5760D945-17B4-4352-9AD5-5A739A203EAC}" sibTransId="{79FFD013-182D-4D88-881C-FC22CDA7CEE0}"/>
    <dgm:cxn modelId="{6127967A-4ACB-462B-9822-DFF57606EEF8}" srcId="{9B861E96-06A5-4129-8DAE-136F2FBD9EA4}" destId="{6D739E0E-0868-4B3E-9168-F5E337FCD729}" srcOrd="0" destOrd="0" parTransId="{146555BB-40D8-4C9A-9428-54BAB45B2BEB}" sibTransId="{C94F7FF5-07CD-415B-9976-D35F7F4B93D8}"/>
    <dgm:cxn modelId="{2E9120AA-47AB-4449-852B-CFBCBA16813F}" srcId="{9B861E96-06A5-4129-8DAE-136F2FBD9EA4}" destId="{DC9F23C9-8CD6-4027-9B3B-D328DBFC9DFB}" srcOrd="5" destOrd="0" parTransId="{9BE2741D-BEEC-4C02-B09B-E3FD8F1DEC7B}" sibTransId="{CDC2A21C-1425-4D1D-BB3D-0BC7EFD2A159}"/>
    <dgm:cxn modelId="{E6A4D2B5-3752-47A8-BC92-E9E57F84B706}" srcId="{9B861E96-06A5-4129-8DAE-136F2FBD9EA4}" destId="{DB5AAFF2-5E21-4314-B9DA-5504FBF7A2A4}" srcOrd="1" destOrd="0" parTransId="{6D143258-FDFA-47F8-9408-8D0D729FD9DF}" sibTransId="{8BCFE794-84FE-4F25-9678-CEC7431E8FA7}"/>
    <dgm:cxn modelId="{151C00DE-A399-4FBB-8B07-09993C32E474}" type="presOf" srcId="{9B861E96-06A5-4129-8DAE-136F2FBD9EA4}" destId="{3EF47C65-AAF0-4A17-B920-3069C2019205}" srcOrd="0" destOrd="0" presId="urn:microsoft.com/office/officeart/2005/8/layout/arrow2"/>
    <dgm:cxn modelId="{FE10E0E6-6CB5-4AEC-86D1-355F73B78693}" srcId="{9B861E96-06A5-4129-8DAE-136F2FBD9EA4}" destId="{A52CD44E-6B0C-4679-B492-EEBBF758278E}" srcOrd="3" destOrd="0" parTransId="{05819C53-5A53-4B5C-9362-937406E9E866}" sibTransId="{F0ADF4C8-F2B0-4065-8467-7E2DDC5A8CDD}"/>
    <dgm:cxn modelId="{73D6E0EA-1635-4364-B225-72853317C59D}" type="presOf" srcId="{A40BE62B-1EFD-4CF6-9750-24C64BA3AD52}" destId="{ED2231F0-09C0-4173-8031-04545A14FE19}" srcOrd="0" destOrd="0" presId="urn:microsoft.com/office/officeart/2005/8/layout/arrow2"/>
    <dgm:cxn modelId="{3530C5EC-1CE3-4EBE-87D0-9083B36E8412}" srcId="{9B861E96-06A5-4129-8DAE-136F2FBD9EA4}" destId="{A40BE62B-1EFD-4CF6-9750-24C64BA3AD52}" srcOrd="4" destOrd="0" parTransId="{6540F4CF-B976-4A89-82F5-ADA0550DCA84}" sibTransId="{30391EC0-6398-48A2-BE73-D95D988A6BE1}"/>
    <dgm:cxn modelId="{DA4926EF-DA6D-4D1B-8A90-BCEECBA7C057}" type="presOf" srcId="{DB5AAFF2-5E21-4314-B9DA-5504FBF7A2A4}" destId="{DCDE5B5B-EF8E-4702-9895-F376EEE75C71}" srcOrd="0" destOrd="0" presId="urn:microsoft.com/office/officeart/2005/8/layout/arrow2"/>
    <dgm:cxn modelId="{BA3D84EF-F09A-43F5-A79E-ED8E4255E4DB}" type="presOf" srcId="{A52CD44E-6B0C-4679-B492-EEBBF758278E}" destId="{8CFDE9CC-7E33-412E-8D7D-37E85B9D1927}" srcOrd="0" destOrd="0" presId="urn:microsoft.com/office/officeart/2005/8/layout/arrow2"/>
    <dgm:cxn modelId="{8CBBC320-4299-4CE8-B3DD-E617016688EC}" type="presParOf" srcId="{3EF47C65-AAF0-4A17-B920-3069C2019205}" destId="{9ADDDE49-5332-4176-B843-762C4912DEA8}" srcOrd="0" destOrd="0" presId="urn:microsoft.com/office/officeart/2005/8/layout/arrow2"/>
    <dgm:cxn modelId="{AF237808-12AF-4CC9-960C-89AC6BFEB437}" type="presParOf" srcId="{3EF47C65-AAF0-4A17-B920-3069C2019205}" destId="{DAF696FB-D0E4-4C87-BBDE-BFBDC9101737}" srcOrd="1" destOrd="0" presId="urn:microsoft.com/office/officeart/2005/8/layout/arrow2"/>
    <dgm:cxn modelId="{BFBCF70D-E263-4760-997F-8D3E7B75108B}" type="presParOf" srcId="{DAF696FB-D0E4-4C87-BBDE-BFBDC9101737}" destId="{A9168C15-AD9D-4E49-ABFA-10087BF83AF3}" srcOrd="0" destOrd="0" presId="urn:microsoft.com/office/officeart/2005/8/layout/arrow2"/>
    <dgm:cxn modelId="{BCA082A3-ECC8-44B9-8C3E-6CCA71EFFC9A}" type="presParOf" srcId="{DAF696FB-D0E4-4C87-BBDE-BFBDC9101737}" destId="{21168F93-2444-48A0-A706-582E86FAA4B3}" srcOrd="1" destOrd="0" presId="urn:microsoft.com/office/officeart/2005/8/layout/arrow2"/>
    <dgm:cxn modelId="{42DD0356-0ACE-4580-A0F7-02A76CD11261}" type="presParOf" srcId="{DAF696FB-D0E4-4C87-BBDE-BFBDC9101737}" destId="{137AC947-2A21-4556-98CE-9848EFFD193A}" srcOrd="2" destOrd="0" presId="urn:microsoft.com/office/officeart/2005/8/layout/arrow2"/>
    <dgm:cxn modelId="{FD1F18A4-54F0-420E-B81B-B3E467655A0E}" type="presParOf" srcId="{DAF696FB-D0E4-4C87-BBDE-BFBDC9101737}" destId="{DCDE5B5B-EF8E-4702-9895-F376EEE75C71}" srcOrd="3" destOrd="0" presId="urn:microsoft.com/office/officeart/2005/8/layout/arrow2"/>
    <dgm:cxn modelId="{6540A79F-C8EE-4AE9-B58D-E5ADB8593C07}" type="presParOf" srcId="{DAF696FB-D0E4-4C87-BBDE-BFBDC9101737}" destId="{E0381205-CD20-4434-BBC1-DD3EF032D3EC}" srcOrd="4" destOrd="0" presId="urn:microsoft.com/office/officeart/2005/8/layout/arrow2"/>
    <dgm:cxn modelId="{CD212417-7239-48B6-8EA0-8B15F1E8122C}" type="presParOf" srcId="{DAF696FB-D0E4-4C87-BBDE-BFBDC9101737}" destId="{B8A0256C-0757-4F52-8E73-54703E4FFAB2}" srcOrd="5" destOrd="0" presId="urn:microsoft.com/office/officeart/2005/8/layout/arrow2"/>
    <dgm:cxn modelId="{3728FD62-6A49-4EB3-9D23-0BDD52360139}" type="presParOf" srcId="{DAF696FB-D0E4-4C87-BBDE-BFBDC9101737}" destId="{742604F3-41E8-46C2-AEA6-91166FE23052}" srcOrd="6" destOrd="0" presId="urn:microsoft.com/office/officeart/2005/8/layout/arrow2"/>
    <dgm:cxn modelId="{7F810770-6090-4C9C-B00E-3C1DDFEF08A7}" type="presParOf" srcId="{DAF696FB-D0E4-4C87-BBDE-BFBDC9101737}" destId="{8CFDE9CC-7E33-412E-8D7D-37E85B9D1927}" srcOrd="7" destOrd="0" presId="urn:microsoft.com/office/officeart/2005/8/layout/arrow2"/>
    <dgm:cxn modelId="{D16BCB0D-9232-4F70-9CE1-79A1471DD77A}" type="presParOf" srcId="{DAF696FB-D0E4-4C87-BBDE-BFBDC9101737}" destId="{18751673-FC3F-4735-B3AE-81F1C8D40F36}" srcOrd="8" destOrd="0" presId="urn:microsoft.com/office/officeart/2005/8/layout/arrow2"/>
    <dgm:cxn modelId="{129B9CD5-7839-412F-B036-F667A0704BC3}" type="presParOf" srcId="{DAF696FB-D0E4-4C87-BBDE-BFBDC9101737}" destId="{ED2231F0-09C0-4173-8031-04545A14FE19}"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BA2FF0-4048-4163-AA56-5F0DD9A75A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3F3D2FA-CE67-4E0F-A289-3FF4216FA015}">
      <dgm:prSet phldrT="[Text]"/>
      <dgm:spPr>
        <a:solidFill>
          <a:srgbClr val="A30C33"/>
        </a:solidFill>
      </dgm:spPr>
      <dgm:t>
        <a:bodyPr/>
        <a:lstStyle/>
        <a:p>
          <a:r>
            <a:rPr lang="en-US" dirty="0"/>
            <a:t>Faculty Portfolio</a:t>
          </a:r>
        </a:p>
      </dgm:t>
    </dgm:pt>
    <dgm:pt modelId="{CC03CEC6-EB7B-4059-AB9F-F09CD2906C35}" type="parTrans" cxnId="{06CF3BD4-4C59-45C1-ACF4-45644441A652}">
      <dgm:prSet/>
      <dgm:spPr/>
      <dgm:t>
        <a:bodyPr/>
        <a:lstStyle/>
        <a:p>
          <a:endParaRPr lang="en-US"/>
        </a:p>
      </dgm:t>
    </dgm:pt>
    <dgm:pt modelId="{E96BE307-B601-4BCD-BAF7-038C3FDF8DF7}" type="sibTrans" cxnId="{06CF3BD4-4C59-45C1-ACF4-45644441A652}">
      <dgm:prSet/>
      <dgm:spPr/>
      <dgm:t>
        <a:bodyPr/>
        <a:lstStyle/>
        <a:p>
          <a:endParaRPr lang="en-US"/>
        </a:p>
      </dgm:t>
    </dgm:pt>
    <dgm:pt modelId="{2245F118-8EF1-431A-A221-9C22F3145AF6}">
      <dgm:prSet phldrT="[Text]"/>
      <dgm:spPr/>
      <dgm:t>
        <a:bodyPr/>
        <a:lstStyle/>
        <a:p>
          <a:r>
            <a:rPr lang="en-US" dirty="0"/>
            <a:t>Required Letters for the CHP’s P&amp;T Process</a:t>
          </a:r>
        </a:p>
      </dgm:t>
    </dgm:pt>
    <dgm:pt modelId="{34694881-AE9A-4B75-BAA9-E1CA573150CF}" type="parTrans" cxnId="{CE58FC92-4459-49EE-8010-58DA42AB41F9}">
      <dgm:prSet/>
      <dgm:spPr/>
      <dgm:t>
        <a:bodyPr/>
        <a:lstStyle/>
        <a:p>
          <a:endParaRPr lang="en-US"/>
        </a:p>
      </dgm:t>
    </dgm:pt>
    <dgm:pt modelId="{C8CA6F51-204C-4C6D-B7D6-27F7F2860361}" type="sibTrans" cxnId="{CE58FC92-4459-49EE-8010-58DA42AB41F9}">
      <dgm:prSet/>
      <dgm:spPr/>
      <dgm:t>
        <a:bodyPr/>
        <a:lstStyle/>
        <a:p>
          <a:endParaRPr lang="en-US"/>
        </a:p>
      </dgm:t>
    </dgm:pt>
    <dgm:pt modelId="{138A9D71-2670-4250-BCB9-455FF4DF4AE7}">
      <dgm:prSet phldrT="[Text]"/>
      <dgm:spPr/>
      <dgm:t>
        <a:bodyPr/>
        <a:lstStyle/>
        <a:p>
          <a:r>
            <a:rPr lang="en-US" dirty="0"/>
            <a:t>Scholarship</a:t>
          </a:r>
        </a:p>
      </dgm:t>
    </dgm:pt>
    <dgm:pt modelId="{2F58B888-64CE-46EC-BB7F-F584FD6C78AF}" type="parTrans" cxnId="{9EFBD8B0-D229-43D1-A1AD-E968FD83A81F}">
      <dgm:prSet/>
      <dgm:spPr/>
      <dgm:t>
        <a:bodyPr/>
        <a:lstStyle/>
        <a:p>
          <a:endParaRPr lang="en-US"/>
        </a:p>
      </dgm:t>
    </dgm:pt>
    <dgm:pt modelId="{B6FFB0C3-4706-420B-B2F4-55C7589F515A}" type="sibTrans" cxnId="{9EFBD8B0-D229-43D1-A1AD-E968FD83A81F}">
      <dgm:prSet/>
      <dgm:spPr/>
      <dgm:t>
        <a:bodyPr/>
        <a:lstStyle/>
        <a:p>
          <a:endParaRPr lang="en-US"/>
        </a:p>
      </dgm:t>
    </dgm:pt>
    <dgm:pt modelId="{F5240E87-5A8C-4AF5-B7DF-D75E73DB46B1}">
      <dgm:prSet phldrT="[Text]"/>
      <dgm:spPr/>
      <dgm:t>
        <a:bodyPr/>
        <a:lstStyle/>
        <a:p>
          <a:r>
            <a:rPr lang="en-US" dirty="0"/>
            <a:t>Service</a:t>
          </a:r>
        </a:p>
      </dgm:t>
    </dgm:pt>
    <dgm:pt modelId="{348B899F-0544-4C61-B2AF-2595B298396F}" type="parTrans" cxnId="{587AF73F-F1B8-4271-9021-3777C1740B42}">
      <dgm:prSet/>
      <dgm:spPr/>
      <dgm:t>
        <a:bodyPr/>
        <a:lstStyle/>
        <a:p>
          <a:endParaRPr lang="en-US"/>
        </a:p>
      </dgm:t>
    </dgm:pt>
    <dgm:pt modelId="{0CE4D6DF-7E5F-49FD-BFBC-1B43D1EAEA11}" type="sibTrans" cxnId="{587AF73F-F1B8-4271-9021-3777C1740B42}">
      <dgm:prSet/>
      <dgm:spPr/>
      <dgm:t>
        <a:bodyPr/>
        <a:lstStyle/>
        <a:p>
          <a:endParaRPr lang="en-US"/>
        </a:p>
      </dgm:t>
    </dgm:pt>
    <dgm:pt modelId="{F7029F4B-F034-4C54-A2FB-C204B1B93CB7}">
      <dgm:prSet/>
      <dgm:spPr/>
      <dgm:t>
        <a:bodyPr/>
        <a:lstStyle/>
        <a:p>
          <a:r>
            <a:rPr lang="en-US" dirty="0"/>
            <a:t>Letters of Recommendation/ Support</a:t>
          </a:r>
        </a:p>
      </dgm:t>
    </dgm:pt>
    <dgm:pt modelId="{6FA72BA7-C215-4379-9B87-CFA2450B46AD}" type="parTrans" cxnId="{41A77B2E-6757-49D2-B915-50A58B0D4F6F}">
      <dgm:prSet/>
      <dgm:spPr/>
      <dgm:t>
        <a:bodyPr/>
        <a:lstStyle/>
        <a:p>
          <a:endParaRPr lang="en-US"/>
        </a:p>
      </dgm:t>
    </dgm:pt>
    <dgm:pt modelId="{E290800B-339C-4775-BE8B-89F2CF552CA6}" type="sibTrans" cxnId="{41A77B2E-6757-49D2-B915-50A58B0D4F6F}">
      <dgm:prSet/>
      <dgm:spPr/>
      <dgm:t>
        <a:bodyPr/>
        <a:lstStyle/>
        <a:p>
          <a:endParaRPr lang="en-US"/>
        </a:p>
      </dgm:t>
    </dgm:pt>
    <dgm:pt modelId="{DBEF727F-93F1-48AE-8FEE-A4885A66B95A}">
      <dgm:prSet/>
      <dgm:spPr/>
      <dgm:t>
        <a:bodyPr/>
        <a:lstStyle/>
        <a:p>
          <a:r>
            <a:rPr lang="en-US" dirty="0"/>
            <a:t>CV</a:t>
          </a:r>
        </a:p>
      </dgm:t>
    </dgm:pt>
    <dgm:pt modelId="{C4766B46-7B62-4A8D-AE26-6CF56FCA3017}" type="parTrans" cxnId="{14F235C9-CC9C-4898-A4CB-DABBB3EF63C8}">
      <dgm:prSet/>
      <dgm:spPr/>
      <dgm:t>
        <a:bodyPr/>
        <a:lstStyle/>
        <a:p>
          <a:endParaRPr lang="en-US"/>
        </a:p>
      </dgm:t>
    </dgm:pt>
    <dgm:pt modelId="{F75B157B-3BB2-4F52-809E-5C2CCC519C0E}" type="sibTrans" cxnId="{14F235C9-CC9C-4898-A4CB-DABBB3EF63C8}">
      <dgm:prSet/>
      <dgm:spPr/>
      <dgm:t>
        <a:bodyPr/>
        <a:lstStyle/>
        <a:p>
          <a:endParaRPr lang="en-US"/>
        </a:p>
      </dgm:t>
    </dgm:pt>
    <dgm:pt modelId="{B266A7C9-AAF7-4BB9-8A4B-2CDF121068E8}">
      <dgm:prSet/>
      <dgm:spPr/>
      <dgm:t>
        <a:bodyPr/>
        <a:lstStyle/>
        <a:p>
          <a:r>
            <a:rPr lang="en-US" dirty="0"/>
            <a:t>Teaching</a:t>
          </a:r>
        </a:p>
      </dgm:t>
    </dgm:pt>
    <dgm:pt modelId="{72158F80-C592-43C8-9EB6-548AEE8EF5C1}" type="parTrans" cxnId="{92A122C5-0713-4214-BA3A-E3E2A6F627CE}">
      <dgm:prSet/>
      <dgm:spPr/>
      <dgm:t>
        <a:bodyPr/>
        <a:lstStyle/>
        <a:p>
          <a:endParaRPr lang="en-US"/>
        </a:p>
      </dgm:t>
    </dgm:pt>
    <dgm:pt modelId="{42D73533-9D21-485E-BF27-05F5727823B7}" type="sibTrans" cxnId="{92A122C5-0713-4214-BA3A-E3E2A6F627CE}">
      <dgm:prSet/>
      <dgm:spPr/>
      <dgm:t>
        <a:bodyPr/>
        <a:lstStyle/>
        <a:p>
          <a:endParaRPr lang="en-US"/>
        </a:p>
      </dgm:t>
    </dgm:pt>
    <dgm:pt modelId="{084F8D4E-576B-442A-90BA-56A5496D2FBF}">
      <dgm:prSet/>
      <dgm:spPr/>
      <dgm:t>
        <a:bodyPr/>
        <a:lstStyle/>
        <a:p>
          <a:r>
            <a:rPr lang="en-US" dirty="0"/>
            <a:t>Letter from Applicant</a:t>
          </a:r>
        </a:p>
      </dgm:t>
    </dgm:pt>
    <dgm:pt modelId="{1B5847A5-2E77-4624-BAE6-09A74B795B9F}" type="parTrans" cxnId="{61049A38-BA90-4CFD-837E-E29245C4FDB6}">
      <dgm:prSet/>
      <dgm:spPr/>
      <dgm:t>
        <a:bodyPr/>
        <a:lstStyle/>
        <a:p>
          <a:endParaRPr lang="en-US"/>
        </a:p>
      </dgm:t>
    </dgm:pt>
    <dgm:pt modelId="{C612DC5D-D28C-4478-8B64-9F4147409832}" type="sibTrans" cxnId="{61049A38-BA90-4CFD-837E-E29245C4FDB6}">
      <dgm:prSet/>
      <dgm:spPr/>
      <dgm:t>
        <a:bodyPr/>
        <a:lstStyle/>
        <a:p>
          <a:endParaRPr lang="en-US"/>
        </a:p>
      </dgm:t>
    </dgm:pt>
    <dgm:pt modelId="{D52F884D-2B9A-44C3-8AFE-53141F5DDB82}">
      <dgm:prSet/>
      <dgm:spPr>
        <a:solidFill>
          <a:schemeClr val="accent6">
            <a:lumMod val="75000"/>
          </a:schemeClr>
        </a:solidFill>
      </dgm:spPr>
      <dgm:t>
        <a:bodyPr/>
        <a:lstStyle/>
        <a:p>
          <a:r>
            <a:rPr lang="en-US" dirty="0"/>
            <a:t>Letter from Dept. Chair</a:t>
          </a:r>
        </a:p>
      </dgm:t>
    </dgm:pt>
    <dgm:pt modelId="{01D38E41-5E9D-491E-9DED-83D88D3F2B6C}" type="parTrans" cxnId="{76E74D8F-3AB9-4131-91F5-0569516C1AB2}">
      <dgm:prSet/>
      <dgm:spPr/>
      <dgm:t>
        <a:bodyPr/>
        <a:lstStyle/>
        <a:p>
          <a:endParaRPr lang="en-US"/>
        </a:p>
      </dgm:t>
    </dgm:pt>
    <dgm:pt modelId="{0711842C-59F5-4234-AAC6-FF7A992B0B74}" type="sibTrans" cxnId="{76E74D8F-3AB9-4131-91F5-0569516C1AB2}">
      <dgm:prSet/>
      <dgm:spPr/>
      <dgm:t>
        <a:bodyPr/>
        <a:lstStyle/>
        <a:p>
          <a:endParaRPr lang="en-US"/>
        </a:p>
      </dgm:t>
    </dgm:pt>
    <dgm:pt modelId="{8CB5AC11-303F-43A4-B917-DB15A7484FBF}">
      <dgm:prSet/>
      <dgm:spPr>
        <a:solidFill>
          <a:schemeClr val="accent6">
            <a:lumMod val="75000"/>
          </a:schemeClr>
        </a:solidFill>
      </dgm:spPr>
      <dgm:t>
        <a:bodyPr/>
        <a:lstStyle/>
        <a:p>
          <a:r>
            <a:rPr lang="en-US" dirty="0"/>
            <a:t>Letter from CHP P&amp;T Committee</a:t>
          </a:r>
        </a:p>
      </dgm:t>
    </dgm:pt>
    <dgm:pt modelId="{A420E2E6-B3A7-4B15-8AC7-EBB4257651E8}" type="parTrans" cxnId="{D6A9D3F7-EB89-480B-B1C0-A0EBD6A0D92B}">
      <dgm:prSet/>
      <dgm:spPr/>
      <dgm:t>
        <a:bodyPr/>
        <a:lstStyle/>
        <a:p>
          <a:endParaRPr lang="en-US"/>
        </a:p>
      </dgm:t>
    </dgm:pt>
    <dgm:pt modelId="{28CF02F5-3D7C-433A-B46A-739CCBD9D7FF}" type="sibTrans" cxnId="{D6A9D3F7-EB89-480B-B1C0-A0EBD6A0D92B}">
      <dgm:prSet/>
      <dgm:spPr/>
      <dgm:t>
        <a:bodyPr/>
        <a:lstStyle/>
        <a:p>
          <a:endParaRPr lang="en-US"/>
        </a:p>
      </dgm:t>
    </dgm:pt>
    <dgm:pt modelId="{4A1B2C6A-61CE-47C2-9800-6A3CB0E62352}">
      <dgm:prSet/>
      <dgm:spPr>
        <a:solidFill>
          <a:schemeClr val="accent6">
            <a:lumMod val="75000"/>
          </a:schemeClr>
        </a:solidFill>
      </dgm:spPr>
      <dgm:t>
        <a:bodyPr/>
        <a:lstStyle/>
        <a:p>
          <a:r>
            <a:rPr lang="en-US" dirty="0"/>
            <a:t>Letter from Dean</a:t>
          </a:r>
        </a:p>
      </dgm:t>
    </dgm:pt>
    <dgm:pt modelId="{BB17DBE3-1325-4EC1-A0FA-929D35FE55B7}" type="parTrans" cxnId="{5C63402A-3B16-457C-92D2-1515CC7FEC3D}">
      <dgm:prSet/>
      <dgm:spPr/>
      <dgm:t>
        <a:bodyPr/>
        <a:lstStyle/>
        <a:p>
          <a:endParaRPr lang="en-US"/>
        </a:p>
      </dgm:t>
    </dgm:pt>
    <dgm:pt modelId="{15816699-DDCA-43F1-AB63-B10F7404CCF3}" type="sibTrans" cxnId="{5C63402A-3B16-457C-92D2-1515CC7FEC3D}">
      <dgm:prSet/>
      <dgm:spPr/>
      <dgm:t>
        <a:bodyPr/>
        <a:lstStyle/>
        <a:p>
          <a:endParaRPr lang="en-US"/>
        </a:p>
      </dgm:t>
    </dgm:pt>
    <dgm:pt modelId="{868F6970-FDD4-4EDC-AFFF-6A33BB5C97A0}">
      <dgm:prSet/>
      <dgm:spPr/>
      <dgm:t>
        <a:bodyPr/>
        <a:lstStyle/>
        <a:p>
          <a:r>
            <a:rPr lang="en-US" dirty="0"/>
            <a:t>Teaching     Narrative</a:t>
          </a:r>
        </a:p>
      </dgm:t>
    </dgm:pt>
    <dgm:pt modelId="{548FD9A5-2A6B-4204-891C-50DEB098DFAA}" type="parTrans" cxnId="{07C70281-9D9E-4D2B-AAC7-70BF86CFF69F}">
      <dgm:prSet/>
      <dgm:spPr/>
      <dgm:t>
        <a:bodyPr/>
        <a:lstStyle/>
        <a:p>
          <a:endParaRPr lang="en-US"/>
        </a:p>
      </dgm:t>
    </dgm:pt>
    <dgm:pt modelId="{329B5019-BDAD-4D39-AF52-7BC5CEE6AA0C}" type="sibTrans" cxnId="{07C70281-9D9E-4D2B-AAC7-70BF86CFF69F}">
      <dgm:prSet/>
      <dgm:spPr/>
      <dgm:t>
        <a:bodyPr/>
        <a:lstStyle/>
        <a:p>
          <a:endParaRPr lang="en-US"/>
        </a:p>
      </dgm:t>
    </dgm:pt>
    <dgm:pt modelId="{A26C3052-D206-4CD1-83C6-9E6A7643FD54}">
      <dgm:prSet/>
      <dgm:spPr/>
      <dgm:t>
        <a:bodyPr/>
        <a:lstStyle/>
        <a:p>
          <a:r>
            <a:rPr lang="en-US" dirty="0"/>
            <a:t>Supporting Materials (evidence)</a:t>
          </a:r>
        </a:p>
      </dgm:t>
    </dgm:pt>
    <dgm:pt modelId="{EC8A22BF-8253-434C-8F6A-AA33D91675DF}" type="parTrans" cxnId="{8E3408C2-4AEE-409C-93D5-342A6D887CA7}">
      <dgm:prSet/>
      <dgm:spPr/>
      <dgm:t>
        <a:bodyPr/>
        <a:lstStyle/>
        <a:p>
          <a:endParaRPr lang="en-US"/>
        </a:p>
      </dgm:t>
    </dgm:pt>
    <dgm:pt modelId="{73211733-DD64-414F-A103-7A9370220CEE}" type="sibTrans" cxnId="{8E3408C2-4AEE-409C-93D5-342A6D887CA7}">
      <dgm:prSet/>
      <dgm:spPr/>
      <dgm:t>
        <a:bodyPr/>
        <a:lstStyle/>
        <a:p>
          <a:endParaRPr lang="en-US"/>
        </a:p>
      </dgm:t>
    </dgm:pt>
    <dgm:pt modelId="{BB958B2E-94B9-4E53-A4AC-8ABBC714DCD4}">
      <dgm:prSet/>
      <dgm:spPr/>
      <dgm:t>
        <a:bodyPr/>
        <a:lstStyle/>
        <a:p>
          <a:r>
            <a:rPr lang="en-US" dirty="0"/>
            <a:t>Letters of Support (if applicable)</a:t>
          </a:r>
        </a:p>
      </dgm:t>
    </dgm:pt>
    <dgm:pt modelId="{EE5105C4-BEB5-4AB1-8A4B-19D14021B405}" type="parTrans" cxnId="{6E861633-A36A-4026-B369-A4F378B8B48B}">
      <dgm:prSet/>
      <dgm:spPr/>
      <dgm:t>
        <a:bodyPr/>
        <a:lstStyle/>
        <a:p>
          <a:endParaRPr lang="en-US"/>
        </a:p>
      </dgm:t>
    </dgm:pt>
    <dgm:pt modelId="{47BA6407-172A-4445-88AD-7E2ED938ABEC}" type="sibTrans" cxnId="{6E861633-A36A-4026-B369-A4F378B8B48B}">
      <dgm:prSet/>
      <dgm:spPr/>
      <dgm:t>
        <a:bodyPr/>
        <a:lstStyle/>
        <a:p>
          <a:endParaRPr lang="en-US"/>
        </a:p>
      </dgm:t>
    </dgm:pt>
    <dgm:pt modelId="{CDE8F5DE-F321-48BD-95A9-F8970E3198B8}">
      <dgm:prSet/>
      <dgm:spPr/>
      <dgm:t>
        <a:bodyPr/>
        <a:lstStyle/>
        <a:p>
          <a:r>
            <a:rPr lang="en-US" dirty="0"/>
            <a:t>Scholarship Narrative</a:t>
          </a:r>
        </a:p>
      </dgm:t>
    </dgm:pt>
    <dgm:pt modelId="{58051126-E885-41E7-BEFC-C369019FD53D}" type="parTrans" cxnId="{520C602B-2F30-481E-BD8C-8491926D4CF7}">
      <dgm:prSet/>
      <dgm:spPr/>
      <dgm:t>
        <a:bodyPr/>
        <a:lstStyle/>
        <a:p>
          <a:endParaRPr lang="en-US"/>
        </a:p>
      </dgm:t>
    </dgm:pt>
    <dgm:pt modelId="{B02BDF46-2769-47EE-BBD5-88ABF372C049}" type="sibTrans" cxnId="{520C602B-2F30-481E-BD8C-8491926D4CF7}">
      <dgm:prSet/>
      <dgm:spPr/>
      <dgm:t>
        <a:bodyPr/>
        <a:lstStyle/>
        <a:p>
          <a:endParaRPr lang="en-US"/>
        </a:p>
      </dgm:t>
    </dgm:pt>
    <dgm:pt modelId="{7181B475-9DE4-4D1D-A64C-CA9A0E513E5B}">
      <dgm:prSet/>
      <dgm:spPr/>
      <dgm:t>
        <a:bodyPr/>
        <a:lstStyle/>
        <a:p>
          <a:r>
            <a:rPr lang="en-US" dirty="0"/>
            <a:t>Supporting Materials (evidence)</a:t>
          </a:r>
        </a:p>
      </dgm:t>
    </dgm:pt>
    <dgm:pt modelId="{03C1EAF0-A115-4D86-9559-BCC360A94F69}" type="parTrans" cxnId="{30C64764-07CE-48A0-9BD4-985DFD17A88F}">
      <dgm:prSet/>
      <dgm:spPr/>
      <dgm:t>
        <a:bodyPr/>
        <a:lstStyle/>
        <a:p>
          <a:endParaRPr lang="en-US"/>
        </a:p>
      </dgm:t>
    </dgm:pt>
    <dgm:pt modelId="{45BE1CDB-8FC5-4583-A474-1515E5131CA4}" type="sibTrans" cxnId="{30C64764-07CE-48A0-9BD4-985DFD17A88F}">
      <dgm:prSet/>
      <dgm:spPr/>
      <dgm:t>
        <a:bodyPr/>
        <a:lstStyle/>
        <a:p>
          <a:endParaRPr lang="en-US"/>
        </a:p>
      </dgm:t>
    </dgm:pt>
    <dgm:pt modelId="{C8B620F8-0722-4B9A-A6E0-0F677E666F40}">
      <dgm:prSet/>
      <dgm:spPr/>
      <dgm:t>
        <a:bodyPr/>
        <a:lstStyle/>
        <a:p>
          <a:r>
            <a:rPr lang="en-US" dirty="0"/>
            <a:t>Letters of Support (if applicable)</a:t>
          </a:r>
        </a:p>
      </dgm:t>
    </dgm:pt>
    <dgm:pt modelId="{13942129-9E37-46E8-A166-6D6E6A46661C}" type="parTrans" cxnId="{7F2C5DE1-CFB2-414A-A691-35B7BC48EB0F}">
      <dgm:prSet/>
      <dgm:spPr/>
      <dgm:t>
        <a:bodyPr/>
        <a:lstStyle/>
        <a:p>
          <a:endParaRPr lang="en-US"/>
        </a:p>
      </dgm:t>
    </dgm:pt>
    <dgm:pt modelId="{A8B0809C-164D-4ED4-934E-3D280B5FAACE}" type="sibTrans" cxnId="{7F2C5DE1-CFB2-414A-A691-35B7BC48EB0F}">
      <dgm:prSet/>
      <dgm:spPr/>
      <dgm:t>
        <a:bodyPr/>
        <a:lstStyle/>
        <a:p>
          <a:endParaRPr lang="en-US"/>
        </a:p>
      </dgm:t>
    </dgm:pt>
    <dgm:pt modelId="{FEB6AC24-F9A6-4D10-A17C-A0E46F93BACD}">
      <dgm:prSet/>
      <dgm:spPr/>
      <dgm:t>
        <a:bodyPr/>
        <a:lstStyle/>
        <a:p>
          <a:r>
            <a:rPr lang="en-US" dirty="0"/>
            <a:t>Service        Narrative</a:t>
          </a:r>
        </a:p>
      </dgm:t>
    </dgm:pt>
    <dgm:pt modelId="{19D71D48-ED09-44EC-8299-3A34E2D5D552}" type="parTrans" cxnId="{8F702A46-6E8E-41AC-B977-D657FD382DBA}">
      <dgm:prSet/>
      <dgm:spPr/>
      <dgm:t>
        <a:bodyPr/>
        <a:lstStyle/>
        <a:p>
          <a:endParaRPr lang="en-US"/>
        </a:p>
      </dgm:t>
    </dgm:pt>
    <dgm:pt modelId="{F485B91E-23B1-4DD8-A7A7-8B15B4CBD65C}" type="sibTrans" cxnId="{8F702A46-6E8E-41AC-B977-D657FD382DBA}">
      <dgm:prSet/>
      <dgm:spPr/>
      <dgm:t>
        <a:bodyPr/>
        <a:lstStyle/>
        <a:p>
          <a:endParaRPr lang="en-US"/>
        </a:p>
      </dgm:t>
    </dgm:pt>
    <dgm:pt modelId="{73330F57-A599-4610-8BB8-3ADB9414FDF8}">
      <dgm:prSet/>
      <dgm:spPr/>
      <dgm:t>
        <a:bodyPr/>
        <a:lstStyle/>
        <a:p>
          <a:r>
            <a:rPr lang="en-US" dirty="0"/>
            <a:t>Supporting Materials (evidence)</a:t>
          </a:r>
        </a:p>
      </dgm:t>
    </dgm:pt>
    <dgm:pt modelId="{B6134852-36D5-4498-8CD8-FBEC5AC1A1D8}" type="parTrans" cxnId="{76AF918B-E327-450D-8066-D88E52804B3D}">
      <dgm:prSet/>
      <dgm:spPr/>
      <dgm:t>
        <a:bodyPr/>
        <a:lstStyle/>
        <a:p>
          <a:endParaRPr lang="en-US"/>
        </a:p>
      </dgm:t>
    </dgm:pt>
    <dgm:pt modelId="{C783943B-F961-418D-8153-01FB03B5A1E4}" type="sibTrans" cxnId="{76AF918B-E327-450D-8066-D88E52804B3D}">
      <dgm:prSet/>
      <dgm:spPr/>
      <dgm:t>
        <a:bodyPr/>
        <a:lstStyle/>
        <a:p>
          <a:endParaRPr lang="en-US"/>
        </a:p>
      </dgm:t>
    </dgm:pt>
    <dgm:pt modelId="{7EC3BD58-C733-4D0B-AE22-44581EE758C9}">
      <dgm:prSet/>
      <dgm:spPr/>
      <dgm:t>
        <a:bodyPr/>
        <a:lstStyle/>
        <a:p>
          <a:r>
            <a:rPr lang="en-US" dirty="0"/>
            <a:t>Letters of Support (if applicable)</a:t>
          </a:r>
        </a:p>
      </dgm:t>
    </dgm:pt>
    <dgm:pt modelId="{19549094-2AEA-4864-9B0E-48DB303AFA3C}" type="parTrans" cxnId="{B0F9B79D-A61F-4FC7-A2BB-F79EECA0C819}">
      <dgm:prSet/>
      <dgm:spPr/>
      <dgm:t>
        <a:bodyPr/>
        <a:lstStyle/>
        <a:p>
          <a:endParaRPr lang="en-US"/>
        </a:p>
      </dgm:t>
    </dgm:pt>
    <dgm:pt modelId="{87CCAA07-599A-4D00-8C1F-383102C1BBAB}" type="sibTrans" cxnId="{B0F9B79D-A61F-4FC7-A2BB-F79EECA0C819}">
      <dgm:prSet/>
      <dgm:spPr/>
      <dgm:t>
        <a:bodyPr/>
        <a:lstStyle/>
        <a:p>
          <a:endParaRPr lang="en-US"/>
        </a:p>
      </dgm:t>
    </dgm:pt>
    <dgm:pt modelId="{832CB0F8-D2FC-474C-B7DC-230E5EDD5215}" type="pres">
      <dgm:prSet presAssocID="{C5BA2FF0-4048-4163-AA56-5F0DD9A75A2A}" presName="hierChild1" presStyleCnt="0">
        <dgm:presLayoutVars>
          <dgm:orgChart val="1"/>
          <dgm:chPref val="1"/>
          <dgm:dir/>
          <dgm:animOne val="branch"/>
          <dgm:animLvl val="lvl"/>
          <dgm:resizeHandles/>
        </dgm:presLayoutVars>
      </dgm:prSet>
      <dgm:spPr/>
    </dgm:pt>
    <dgm:pt modelId="{EA768BCF-E78F-4C64-BC03-04698C57C64D}" type="pres">
      <dgm:prSet presAssocID="{D3F3D2FA-CE67-4E0F-A289-3FF4216FA015}" presName="hierRoot1" presStyleCnt="0">
        <dgm:presLayoutVars>
          <dgm:hierBranch val="init"/>
        </dgm:presLayoutVars>
      </dgm:prSet>
      <dgm:spPr/>
    </dgm:pt>
    <dgm:pt modelId="{72C0BAA4-F9F1-4749-9FE7-2BCFB9A24529}" type="pres">
      <dgm:prSet presAssocID="{D3F3D2FA-CE67-4E0F-A289-3FF4216FA015}" presName="rootComposite1" presStyleCnt="0"/>
      <dgm:spPr/>
    </dgm:pt>
    <dgm:pt modelId="{D667559D-820E-4902-8EE4-4F9C2BCFE3A3}" type="pres">
      <dgm:prSet presAssocID="{D3F3D2FA-CE67-4E0F-A289-3FF4216FA015}" presName="rootText1" presStyleLbl="node0" presStyleIdx="0" presStyleCnt="1">
        <dgm:presLayoutVars>
          <dgm:chPref val="3"/>
        </dgm:presLayoutVars>
      </dgm:prSet>
      <dgm:spPr/>
    </dgm:pt>
    <dgm:pt modelId="{CD3A230E-5FEC-4BA8-B2B0-2EFAB11A8682}" type="pres">
      <dgm:prSet presAssocID="{D3F3D2FA-CE67-4E0F-A289-3FF4216FA015}" presName="rootConnector1" presStyleLbl="node1" presStyleIdx="0" presStyleCnt="0"/>
      <dgm:spPr/>
    </dgm:pt>
    <dgm:pt modelId="{A63F85F3-89CE-4A23-B207-8388153AD855}" type="pres">
      <dgm:prSet presAssocID="{D3F3D2FA-CE67-4E0F-A289-3FF4216FA015}" presName="hierChild2" presStyleCnt="0"/>
      <dgm:spPr/>
    </dgm:pt>
    <dgm:pt modelId="{26E33854-529A-409F-A868-543C2C1D8ED7}" type="pres">
      <dgm:prSet presAssocID="{34694881-AE9A-4B75-BAA9-E1CA573150CF}" presName="Name37" presStyleLbl="parChTrans1D2" presStyleIdx="0" presStyleCnt="6"/>
      <dgm:spPr/>
    </dgm:pt>
    <dgm:pt modelId="{DE903230-9539-4B5B-B373-BD9336F05C83}" type="pres">
      <dgm:prSet presAssocID="{2245F118-8EF1-431A-A221-9C22F3145AF6}" presName="hierRoot2" presStyleCnt="0">
        <dgm:presLayoutVars>
          <dgm:hierBranch val="init"/>
        </dgm:presLayoutVars>
      </dgm:prSet>
      <dgm:spPr/>
    </dgm:pt>
    <dgm:pt modelId="{8ADD11D7-B620-4A21-9A01-B083A3A11385}" type="pres">
      <dgm:prSet presAssocID="{2245F118-8EF1-431A-A221-9C22F3145AF6}" presName="rootComposite" presStyleCnt="0"/>
      <dgm:spPr/>
    </dgm:pt>
    <dgm:pt modelId="{545F3648-1202-41CC-89B1-78E5B432FF88}" type="pres">
      <dgm:prSet presAssocID="{2245F118-8EF1-431A-A221-9C22F3145AF6}" presName="rootText" presStyleLbl="node2" presStyleIdx="0" presStyleCnt="6">
        <dgm:presLayoutVars>
          <dgm:chPref val="3"/>
        </dgm:presLayoutVars>
      </dgm:prSet>
      <dgm:spPr/>
    </dgm:pt>
    <dgm:pt modelId="{80FA1356-B4B7-4190-83E8-4DEE3388C909}" type="pres">
      <dgm:prSet presAssocID="{2245F118-8EF1-431A-A221-9C22F3145AF6}" presName="rootConnector" presStyleLbl="node2" presStyleIdx="0" presStyleCnt="6"/>
      <dgm:spPr/>
    </dgm:pt>
    <dgm:pt modelId="{6F1B75E5-BB9B-41BF-8169-93F697DE5AAF}" type="pres">
      <dgm:prSet presAssocID="{2245F118-8EF1-431A-A221-9C22F3145AF6}" presName="hierChild4" presStyleCnt="0"/>
      <dgm:spPr/>
    </dgm:pt>
    <dgm:pt modelId="{1D6DEFBF-01D6-43EA-80BE-9D93BBB8CA1B}" type="pres">
      <dgm:prSet presAssocID="{1B5847A5-2E77-4624-BAE6-09A74B795B9F}" presName="Name37" presStyleLbl="parChTrans1D3" presStyleIdx="0" presStyleCnt="13"/>
      <dgm:spPr/>
    </dgm:pt>
    <dgm:pt modelId="{25B7BDB0-B90A-432B-9DED-A165AE0CEB2E}" type="pres">
      <dgm:prSet presAssocID="{084F8D4E-576B-442A-90BA-56A5496D2FBF}" presName="hierRoot2" presStyleCnt="0">
        <dgm:presLayoutVars>
          <dgm:hierBranch val="init"/>
        </dgm:presLayoutVars>
      </dgm:prSet>
      <dgm:spPr/>
    </dgm:pt>
    <dgm:pt modelId="{C7EEE448-9188-4669-993E-5BF62CC9491A}" type="pres">
      <dgm:prSet presAssocID="{084F8D4E-576B-442A-90BA-56A5496D2FBF}" presName="rootComposite" presStyleCnt="0"/>
      <dgm:spPr/>
    </dgm:pt>
    <dgm:pt modelId="{27023740-4706-468B-94F9-2CFAEF859126}" type="pres">
      <dgm:prSet presAssocID="{084F8D4E-576B-442A-90BA-56A5496D2FBF}" presName="rootText" presStyleLbl="node3" presStyleIdx="0" presStyleCnt="13">
        <dgm:presLayoutVars>
          <dgm:chPref val="3"/>
        </dgm:presLayoutVars>
      </dgm:prSet>
      <dgm:spPr/>
    </dgm:pt>
    <dgm:pt modelId="{331DA1CA-A36F-445D-9219-6493D8EB0A90}" type="pres">
      <dgm:prSet presAssocID="{084F8D4E-576B-442A-90BA-56A5496D2FBF}" presName="rootConnector" presStyleLbl="node3" presStyleIdx="0" presStyleCnt="13"/>
      <dgm:spPr/>
    </dgm:pt>
    <dgm:pt modelId="{EA2B5AEE-A9CF-4FD0-8844-09B5508E5F80}" type="pres">
      <dgm:prSet presAssocID="{084F8D4E-576B-442A-90BA-56A5496D2FBF}" presName="hierChild4" presStyleCnt="0"/>
      <dgm:spPr/>
    </dgm:pt>
    <dgm:pt modelId="{C787EBBC-847A-4710-939A-D9A960B7BA80}" type="pres">
      <dgm:prSet presAssocID="{084F8D4E-576B-442A-90BA-56A5496D2FBF}" presName="hierChild5" presStyleCnt="0"/>
      <dgm:spPr/>
    </dgm:pt>
    <dgm:pt modelId="{55A59B02-138E-4133-AD65-D2DD7E8118F1}" type="pres">
      <dgm:prSet presAssocID="{01D38E41-5E9D-491E-9DED-83D88D3F2B6C}" presName="Name37" presStyleLbl="parChTrans1D3" presStyleIdx="1" presStyleCnt="13"/>
      <dgm:spPr/>
    </dgm:pt>
    <dgm:pt modelId="{6FAFC60E-7746-455F-BE30-4DC88903ACC3}" type="pres">
      <dgm:prSet presAssocID="{D52F884D-2B9A-44C3-8AFE-53141F5DDB82}" presName="hierRoot2" presStyleCnt="0">
        <dgm:presLayoutVars>
          <dgm:hierBranch val="init"/>
        </dgm:presLayoutVars>
      </dgm:prSet>
      <dgm:spPr/>
    </dgm:pt>
    <dgm:pt modelId="{7A08A081-E304-4547-9581-540BF7887CE2}" type="pres">
      <dgm:prSet presAssocID="{D52F884D-2B9A-44C3-8AFE-53141F5DDB82}" presName="rootComposite" presStyleCnt="0"/>
      <dgm:spPr/>
    </dgm:pt>
    <dgm:pt modelId="{684D66C4-9511-4830-B765-F5B43682F8DE}" type="pres">
      <dgm:prSet presAssocID="{D52F884D-2B9A-44C3-8AFE-53141F5DDB82}" presName="rootText" presStyleLbl="node3" presStyleIdx="1" presStyleCnt="13">
        <dgm:presLayoutVars>
          <dgm:chPref val="3"/>
        </dgm:presLayoutVars>
      </dgm:prSet>
      <dgm:spPr/>
    </dgm:pt>
    <dgm:pt modelId="{E1285678-26E1-44FD-B7D3-69E5450A9C48}" type="pres">
      <dgm:prSet presAssocID="{D52F884D-2B9A-44C3-8AFE-53141F5DDB82}" presName="rootConnector" presStyleLbl="node3" presStyleIdx="1" presStyleCnt="13"/>
      <dgm:spPr/>
    </dgm:pt>
    <dgm:pt modelId="{14DFB822-6189-49B0-932F-04C131A8C104}" type="pres">
      <dgm:prSet presAssocID="{D52F884D-2B9A-44C3-8AFE-53141F5DDB82}" presName="hierChild4" presStyleCnt="0"/>
      <dgm:spPr/>
    </dgm:pt>
    <dgm:pt modelId="{C1852F80-9793-4421-8879-FC1BDF86CD33}" type="pres">
      <dgm:prSet presAssocID="{D52F884D-2B9A-44C3-8AFE-53141F5DDB82}" presName="hierChild5" presStyleCnt="0"/>
      <dgm:spPr/>
    </dgm:pt>
    <dgm:pt modelId="{CCCAD72F-690F-41AB-91B6-A791136E3864}" type="pres">
      <dgm:prSet presAssocID="{A420E2E6-B3A7-4B15-8AC7-EBB4257651E8}" presName="Name37" presStyleLbl="parChTrans1D3" presStyleIdx="2" presStyleCnt="13"/>
      <dgm:spPr/>
    </dgm:pt>
    <dgm:pt modelId="{9EF634B6-7689-4C78-B5A6-BA1224DF1471}" type="pres">
      <dgm:prSet presAssocID="{8CB5AC11-303F-43A4-B917-DB15A7484FBF}" presName="hierRoot2" presStyleCnt="0">
        <dgm:presLayoutVars>
          <dgm:hierBranch val="init"/>
        </dgm:presLayoutVars>
      </dgm:prSet>
      <dgm:spPr/>
    </dgm:pt>
    <dgm:pt modelId="{0B028A5B-D774-491F-97A2-FDF9DCD9A3E0}" type="pres">
      <dgm:prSet presAssocID="{8CB5AC11-303F-43A4-B917-DB15A7484FBF}" presName="rootComposite" presStyleCnt="0"/>
      <dgm:spPr/>
    </dgm:pt>
    <dgm:pt modelId="{BBA48EB5-1AEC-4CDF-AD41-AC00641C84F3}" type="pres">
      <dgm:prSet presAssocID="{8CB5AC11-303F-43A4-B917-DB15A7484FBF}" presName="rootText" presStyleLbl="node3" presStyleIdx="2" presStyleCnt="13">
        <dgm:presLayoutVars>
          <dgm:chPref val="3"/>
        </dgm:presLayoutVars>
      </dgm:prSet>
      <dgm:spPr/>
    </dgm:pt>
    <dgm:pt modelId="{E77610D3-BBA9-46FF-9C64-9E6EABAA96DC}" type="pres">
      <dgm:prSet presAssocID="{8CB5AC11-303F-43A4-B917-DB15A7484FBF}" presName="rootConnector" presStyleLbl="node3" presStyleIdx="2" presStyleCnt="13"/>
      <dgm:spPr/>
    </dgm:pt>
    <dgm:pt modelId="{8F014840-10A0-4E75-8BEA-F16DC01EB15D}" type="pres">
      <dgm:prSet presAssocID="{8CB5AC11-303F-43A4-B917-DB15A7484FBF}" presName="hierChild4" presStyleCnt="0"/>
      <dgm:spPr/>
    </dgm:pt>
    <dgm:pt modelId="{9783383C-0B54-4203-A5EE-D657710D6E97}" type="pres">
      <dgm:prSet presAssocID="{8CB5AC11-303F-43A4-B917-DB15A7484FBF}" presName="hierChild5" presStyleCnt="0"/>
      <dgm:spPr/>
    </dgm:pt>
    <dgm:pt modelId="{600BEBAF-7B1D-4F85-AE6B-B0A686CBFD96}" type="pres">
      <dgm:prSet presAssocID="{BB17DBE3-1325-4EC1-A0FA-929D35FE55B7}" presName="Name37" presStyleLbl="parChTrans1D3" presStyleIdx="3" presStyleCnt="13"/>
      <dgm:spPr/>
    </dgm:pt>
    <dgm:pt modelId="{6E041F82-2D71-4A36-8853-8636DB8E842D}" type="pres">
      <dgm:prSet presAssocID="{4A1B2C6A-61CE-47C2-9800-6A3CB0E62352}" presName="hierRoot2" presStyleCnt="0">
        <dgm:presLayoutVars>
          <dgm:hierBranch val="init"/>
        </dgm:presLayoutVars>
      </dgm:prSet>
      <dgm:spPr/>
    </dgm:pt>
    <dgm:pt modelId="{4FB3262C-3FFF-4BEA-8014-898DD9F559E9}" type="pres">
      <dgm:prSet presAssocID="{4A1B2C6A-61CE-47C2-9800-6A3CB0E62352}" presName="rootComposite" presStyleCnt="0"/>
      <dgm:spPr/>
    </dgm:pt>
    <dgm:pt modelId="{E4E83EC8-D415-4046-8268-16AE3BA0A42A}" type="pres">
      <dgm:prSet presAssocID="{4A1B2C6A-61CE-47C2-9800-6A3CB0E62352}" presName="rootText" presStyleLbl="node3" presStyleIdx="3" presStyleCnt="13">
        <dgm:presLayoutVars>
          <dgm:chPref val="3"/>
        </dgm:presLayoutVars>
      </dgm:prSet>
      <dgm:spPr/>
    </dgm:pt>
    <dgm:pt modelId="{FB321A36-A8C4-42D5-AAFF-01E51AA1AA6D}" type="pres">
      <dgm:prSet presAssocID="{4A1B2C6A-61CE-47C2-9800-6A3CB0E62352}" presName="rootConnector" presStyleLbl="node3" presStyleIdx="3" presStyleCnt="13"/>
      <dgm:spPr/>
    </dgm:pt>
    <dgm:pt modelId="{168FA323-EAAF-4210-9100-2730687A78EA}" type="pres">
      <dgm:prSet presAssocID="{4A1B2C6A-61CE-47C2-9800-6A3CB0E62352}" presName="hierChild4" presStyleCnt="0"/>
      <dgm:spPr/>
    </dgm:pt>
    <dgm:pt modelId="{9E738C42-6FC1-41F3-AEF0-2F1CAA2A3479}" type="pres">
      <dgm:prSet presAssocID="{4A1B2C6A-61CE-47C2-9800-6A3CB0E62352}" presName="hierChild5" presStyleCnt="0"/>
      <dgm:spPr/>
    </dgm:pt>
    <dgm:pt modelId="{E6A51420-1732-4EB8-BC56-AE45D795E8D2}" type="pres">
      <dgm:prSet presAssocID="{2245F118-8EF1-431A-A221-9C22F3145AF6}" presName="hierChild5" presStyleCnt="0"/>
      <dgm:spPr/>
    </dgm:pt>
    <dgm:pt modelId="{DBCB8E8F-9B8F-4803-A563-1823A1C26435}" type="pres">
      <dgm:prSet presAssocID="{6FA72BA7-C215-4379-9B87-CFA2450B46AD}" presName="Name37" presStyleLbl="parChTrans1D2" presStyleIdx="1" presStyleCnt="6"/>
      <dgm:spPr/>
    </dgm:pt>
    <dgm:pt modelId="{D7B4F25B-3570-4855-A656-A402C5BD87A0}" type="pres">
      <dgm:prSet presAssocID="{F7029F4B-F034-4C54-A2FB-C204B1B93CB7}" presName="hierRoot2" presStyleCnt="0">
        <dgm:presLayoutVars>
          <dgm:hierBranch val="init"/>
        </dgm:presLayoutVars>
      </dgm:prSet>
      <dgm:spPr/>
    </dgm:pt>
    <dgm:pt modelId="{AC91A4D6-1A82-445A-B3CB-EABAF52066C3}" type="pres">
      <dgm:prSet presAssocID="{F7029F4B-F034-4C54-A2FB-C204B1B93CB7}" presName="rootComposite" presStyleCnt="0"/>
      <dgm:spPr/>
    </dgm:pt>
    <dgm:pt modelId="{55D9EB54-DCA3-4240-9E1A-07318A2D76BE}" type="pres">
      <dgm:prSet presAssocID="{F7029F4B-F034-4C54-A2FB-C204B1B93CB7}" presName="rootText" presStyleLbl="node2" presStyleIdx="1" presStyleCnt="6">
        <dgm:presLayoutVars>
          <dgm:chPref val="3"/>
        </dgm:presLayoutVars>
      </dgm:prSet>
      <dgm:spPr/>
    </dgm:pt>
    <dgm:pt modelId="{2DB341E0-E8AF-4F4A-9CFD-3A4922E4E7D1}" type="pres">
      <dgm:prSet presAssocID="{F7029F4B-F034-4C54-A2FB-C204B1B93CB7}" presName="rootConnector" presStyleLbl="node2" presStyleIdx="1" presStyleCnt="6"/>
      <dgm:spPr/>
    </dgm:pt>
    <dgm:pt modelId="{6563EECB-5FC6-482E-A32B-1BC9D867E3BC}" type="pres">
      <dgm:prSet presAssocID="{F7029F4B-F034-4C54-A2FB-C204B1B93CB7}" presName="hierChild4" presStyleCnt="0"/>
      <dgm:spPr/>
    </dgm:pt>
    <dgm:pt modelId="{0C083054-F215-4D9F-97B6-B06644A5B37C}" type="pres">
      <dgm:prSet presAssocID="{F7029F4B-F034-4C54-A2FB-C204B1B93CB7}" presName="hierChild5" presStyleCnt="0"/>
      <dgm:spPr/>
    </dgm:pt>
    <dgm:pt modelId="{B0CD4851-D3B2-485F-AD3C-E4B78A47F2E2}" type="pres">
      <dgm:prSet presAssocID="{C4766B46-7B62-4A8D-AE26-6CF56FCA3017}" presName="Name37" presStyleLbl="parChTrans1D2" presStyleIdx="2" presStyleCnt="6"/>
      <dgm:spPr/>
    </dgm:pt>
    <dgm:pt modelId="{CE2F7E43-34E2-479B-B4BB-ED2B8F12D8D2}" type="pres">
      <dgm:prSet presAssocID="{DBEF727F-93F1-48AE-8FEE-A4885A66B95A}" presName="hierRoot2" presStyleCnt="0">
        <dgm:presLayoutVars>
          <dgm:hierBranch val="init"/>
        </dgm:presLayoutVars>
      </dgm:prSet>
      <dgm:spPr/>
    </dgm:pt>
    <dgm:pt modelId="{C4A308BA-3F70-4633-AF9B-0FA70DCA3B9D}" type="pres">
      <dgm:prSet presAssocID="{DBEF727F-93F1-48AE-8FEE-A4885A66B95A}" presName="rootComposite" presStyleCnt="0"/>
      <dgm:spPr/>
    </dgm:pt>
    <dgm:pt modelId="{FFC2A954-2919-4A3E-A00C-CCCBBAE6917A}" type="pres">
      <dgm:prSet presAssocID="{DBEF727F-93F1-48AE-8FEE-A4885A66B95A}" presName="rootText" presStyleLbl="node2" presStyleIdx="2" presStyleCnt="6">
        <dgm:presLayoutVars>
          <dgm:chPref val="3"/>
        </dgm:presLayoutVars>
      </dgm:prSet>
      <dgm:spPr/>
    </dgm:pt>
    <dgm:pt modelId="{DF15444A-06FA-4D9E-A737-C8A3850896B9}" type="pres">
      <dgm:prSet presAssocID="{DBEF727F-93F1-48AE-8FEE-A4885A66B95A}" presName="rootConnector" presStyleLbl="node2" presStyleIdx="2" presStyleCnt="6"/>
      <dgm:spPr/>
    </dgm:pt>
    <dgm:pt modelId="{94476994-C578-4976-86A5-A59B795A9023}" type="pres">
      <dgm:prSet presAssocID="{DBEF727F-93F1-48AE-8FEE-A4885A66B95A}" presName="hierChild4" presStyleCnt="0"/>
      <dgm:spPr/>
    </dgm:pt>
    <dgm:pt modelId="{4ECA4ADB-409B-49FF-9DAC-1B3D83CBA2CD}" type="pres">
      <dgm:prSet presAssocID="{DBEF727F-93F1-48AE-8FEE-A4885A66B95A}" presName="hierChild5" presStyleCnt="0"/>
      <dgm:spPr/>
    </dgm:pt>
    <dgm:pt modelId="{6484B108-FC92-4265-ADA5-54CB25F9F79D}" type="pres">
      <dgm:prSet presAssocID="{72158F80-C592-43C8-9EB6-548AEE8EF5C1}" presName="Name37" presStyleLbl="parChTrans1D2" presStyleIdx="3" presStyleCnt="6"/>
      <dgm:spPr/>
    </dgm:pt>
    <dgm:pt modelId="{55D48CBA-7488-4B02-AA1F-4D69C24B9DAA}" type="pres">
      <dgm:prSet presAssocID="{B266A7C9-AAF7-4BB9-8A4B-2CDF121068E8}" presName="hierRoot2" presStyleCnt="0">
        <dgm:presLayoutVars>
          <dgm:hierBranch val="init"/>
        </dgm:presLayoutVars>
      </dgm:prSet>
      <dgm:spPr/>
    </dgm:pt>
    <dgm:pt modelId="{FC4A1CCC-5624-4269-B243-A5E4F2740216}" type="pres">
      <dgm:prSet presAssocID="{B266A7C9-AAF7-4BB9-8A4B-2CDF121068E8}" presName="rootComposite" presStyleCnt="0"/>
      <dgm:spPr/>
    </dgm:pt>
    <dgm:pt modelId="{C142C671-A4C4-495F-84C1-A328E3BCED24}" type="pres">
      <dgm:prSet presAssocID="{B266A7C9-AAF7-4BB9-8A4B-2CDF121068E8}" presName="rootText" presStyleLbl="node2" presStyleIdx="3" presStyleCnt="6">
        <dgm:presLayoutVars>
          <dgm:chPref val="3"/>
        </dgm:presLayoutVars>
      </dgm:prSet>
      <dgm:spPr/>
    </dgm:pt>
    <dgm:pt modelId="{76E12F38-7311-4EF1-9E94-BEDCFB17237D}" type="pres">
      <dgm:prSet presAssocID="{B266A7C9-AAF7-4BB9-8A4B-2CDF121068E8}" presName="rootConnector" presStyleLbl="node2" presStyleIdx="3" presStyleCnt="6"/>
      <dgm:spPr/>
    </dgm:pt>
    <dgm:pt modelId="{7F6826D1-8B8C-4C92-B0FE-8B2CE774E7A0}" type="pres">
      <dgm:prSet presAssocID="{B266A7C9-AAF7-4BB9-8A4B-2CDF121068E8}" presName="hierChild4" presStyleCnt="0"/>
      <dgm:spPr/>
    </dgm:pt>
    <dgm:pt modelId="{F0F23827-1D66-4F5D-9476-C3BE9FB52434}" type="pres">
      <dgm:prSet presAssocID="{548FD9A5-2A6B-4204-891C-50DEB098DFAA}" presName="Name37" presStyleLbl="parChTrans1D3" presStyleIdx="4" presStyleCnt="13"/>
      <dgm:spPr/>
    </dgm:pt>
    <dgm:pt modelId="{1805AAFA-B162-496C-B6C8-B8A2746F658B}" type="pres">
      <dgm:prSet presAssocID="{868F6970-FDD4-4EDC-AFFF-6A33BB5C97A0}" presName="hierRoot2" presStyleCnt="0">
        <dgm:presLayoutVars>
          <dgm:hierBranch val="init"/>
        </dgm:presLayoutVars>
      </dgm:prSet>
      <dgm:spPr/>
    </dgm:pt>
    <dgm:pt modelId="{40762C64-9D69-480C-B8BE-09DFBC67CF4C}" type="pres">
      <dgm:prSet presAssocID="{868F6970-FDD4-4EDC-AFFF-6A33BB5C97A0}" presName="rootComposite" presStyleCnt="0"/>
      <dgm:spPr/>
    </dgm:pt>
    <dgm:pt modelId="{CBB5369C-90FE-4C1D-9591-FF048CBCC2A0}" type="pres">
      <dgm:prSet presAssocID="{868F6970-FDD4-4EDC-AFFF-6A33BB5C97A0}" presName="rootText" presStyleLbl="node3" presStyleIdx="4" presStyleCnt="13">
        <dgm:presLayoutVars>
          <dgm:chPref val="3"/>
        </dgm:presLayoutVars>
      </dgm:prSet>
      <dgm:spPr/>
    </dgm:pt>
    <dgm:pt modelId="{73A48C97-FC81-461A-A42D-02E259C5826E}" type="pres">
      <dgm:prSet presAssocID="{868F6970-FDD4-4EDC-AFFF-6A33BB5C97A0}" presName="rootConnector" presStyleLbl="node3" presStyleIdx="4" presStyleCnt="13"/>
      <dgm:spPr/>
    </dgm:pt>
    <dgm:pt modelId="{FB6E1ECB-105D-41BB-9045-82E5A532FED2}" type="pres">
      <dgm:prSet presAssocID="{868F6970-FDD4-4EDC-AFFF-6A33BB5C97A0}" presName="hierChild4" presStyleCnt="0"/>
      <dgm:spPr/>
    </dgm:pt>
    <dgm:pt modelId="{EAC80810-696A-43A1-952D-CA02E3B240ED}" type="pres">
      <dgm:prSet presAssocID="{868F6970-FDD4-4EDC-AFFF-6A33BB5C97A0}" presName="hierChild5" presStyleCnt="0"/>
      <dgm:spPr/>
    </dgm:pt>
    <dgm:pt modelId="{69D73D4D-E5E3-41CD-B863-95B68F0463B0}" type="pres">
      <dgm:prSet presAssocID="{EC8A22BF-8253-434C-8F6A-AA33D91675DF}" presName="Name37" presStyleLbl="parChTrans1D3" presStyleIdx="5" presStyleCnt="13"/>
      <dgm:spPr/>
    </dgm:pt>
    <dgm:pt modelId="{35E1483D-077D-4F1F-A2C7-6453DB220D36}" type="pres">
      <dgm:prSet presAssocID="{A26C3052-D206-4CD1-83C6-9E6A7643FD54}" presName="hierRoot2" presStyleCnt="0">
        <dgm:presLayoutVars>
          <dgm:hierBranch val="init"/>
        </dgm:presLayoutVars>
      </dgm:prSet>
      <dgm:spPr/>
    </dgm:pt>
    <dgm:pt modelId="{6A6E705D-C604-4452-B3CB-1FEBBC119CE0}" type="pres">
      <dgm:prSet presAssocID="{A26C3052-D206-4CD1-83C6-9E6A7643FD54}" presName="rootComposite" presStyleCnt="0"/>
      <dgm:spPr/>
    </dgm:pt>
    <dgm:pt modelId="{7EB1E458-1F8C-48C3-8F3F-275EB48F83CC}" type="pres">
      <dgm:prSet presAssocID="{A26C3052-D206-4CD1-83C6-9E6A7643FD54}" presName="rootText" presStyleLbl="node3" presStyleIdx="5" presStyleCnt="13">
        <dgm:presLayoutVars>
          <dgm:chPref val="3"/>
        </dgm:presLayoutVars>
      </dgm:prSet>
      <dgm:spPr/>
    </dgm:pt>
    <dgm:pt modelId="{63DDBD30-4932-4723-AE0C-548CC1A187D8}" type="pres">
      <dgm:prSet presAssocID="{A26C3052-D206-4CD1-83C6-9E6A7643FD54}" presName="rootConnector" presStyleLbl="node3" presStyleIdx="5" presStyleCnt="13"/>
      <dgm:spPr/>
    </dgm:pt>
    <dgm:pt modelId="{37C94C6E-BB60-47D8-9F22-189B6F2401B5}" type="pres">
      <dgm:prSet presAssocID="{A26C3052-D206-4CD1-83C6-9E6A7643FD54}" presName="hierChild4" presStyleCnt="0"/>
      <dgm:spPr/>
    </dgm:pt>
    <dgm:pt modelId="{819876FF-93B3-4414-B22A-581330099D78}" type="pres">
      <dgm:prSet presAssocID="{A26C3052-D206-4CD1-83C6-9E6A7643FD54}" presName="hierChild5" presStyleCnt="0"/>
      <dgm:spPr/>
    </dgm:pt>
    <dgm:pt modelId="{0F221EAF-E0CF-4D79-9D4B-80AD9289BCEB}" type="pres">
      <dgm:prSet presAssocID="{EE5105C4-BEB5-4AB1-8A4B-19D14021B405}" presName="Name37" presStyleLbl="parChTrans1D3" presStyleIdx="6" presStyleCnt="13"/>
      <dgm:spPr/>
    </dgm:pt>
    <dgm:pt modelId="{74CDFE6C-CF14-47C7-8DDB-6A1C79C871F3}" type="pres">
      <dgm:prSet presAssocID="{BB958B2E-94B9-4E53-A4AC-8ABBC714DCD4}" presName="hierRoot2" presStyleCnt="0">
        <dgm:presLayoutVars>
          <dgm:hierBranch val="init"/>
        </dgm:presLayoutVars>
      </dgm:prSet>
      <dgm:spPr/>
    </dgm:pt>
    <dgm:pt modelId="{ADDDE981-EC9A-49B5-8C98-59BF01BE062D}" type="pres">
      <dgm:prSet presAssocID="{BB958B2E-94B9-4E53-A4AC-8ABBC714DCD4}" presName="rootComposite" presStyleCnt="0"/>
      <dgm:spPr/>
    </dgm:pt>
    <dgm:pt modelId="{6EE85191-FA01-426A-AF92-8C84EC486509}" type="pres">
      <dgm:prSet presAssocID="{BB958B2E-94B9-4E53-A4AC-8ABBC714DCD4}" presName="rootText" presStyleLbl="node3" presStyleIdx="6" presStyleCnt="13">
        <dgm:presLayoutVars>
          <dgm:chPref val="3"/>
        </dgm:presLayoutVars>
      </dgm:prSet>
      <dgm:spPr/>
    </dgm:pt>
    <dgm:pt modelId="{B91B29ED-E3CB-404E-9F64-68E450C30E4D}" type="pres">
      <dgm:prSet presAssocID="{BB958B2E-94B9-4E53-A4AC-8ABBC714DCD4}" presName="rootConnector" presStyleLbl="node3" presStyleIdx="6" presStyleCnt="13"/>
      <dgm:spPr/>
    </dgm:pt>
    <dgm:pt modelId="{F78EFC28-F615-48FF-81D3-08316A54543C}" type="pres">
      <dgm:prSet presAssocID="{BB958B2E-94B9-4E53-A4AC-8ABBC714DCD4}" presName="hierChild4" presStyleCnt="0"/>
      <dgm:spPr/>
    </dgm:pt>
    <dgm:pt modelId="{8FC02854-DBDB-43CF-87BF-F7AA2EDE1A3E}" type="pres">
      <dgm:prSet presAssocID="{BB958B2E-94B9-4E53-A4AC-8ABBC714DCD4}" presName="hierChild5" presStyleCnt="0"/>
      <dgm:spPr/>
    </dgm:pt>
    <dgm:pt modelId="{99B2EAFF-02EB-4ACE-AB58-12AF9053D3C3}" type="pres">
      <dgm:prSet presAssocID="{B266A7C9-AAF7-4BB9-8A4B-2CDF121068E8}" presName="hierChild5" presStyleCnt="0"/>
      <dgm:spPr/>
    </dgm:pt>
    <dgm:pt modelId="{F08224B6-4952-4EBA-9D04-2F545E7921B2}" type="pres">
      <dgm:prSet presAssocID="{2F58B888-64CE-46EC-BB7F-F584FD6C78AF}" presName="Name37" presStyleLbl="parChTrans1D2" presStyleIdx="4" presStyleCnt="6"/>
      <dgm:spPr/>
    </dgm:pt>
    <dgm:pt modelId="{4FA49C5B-7F4A-4EA5-B43B-C5915FC4511C}" type="pres">
      <dgm:prSet presAssocID="{138A9D71-2670-4250-BCB9-455FF4DF4AE7}" presName="hierRoot2" presStyleCnt="0">
        <dgm:presLayoutVars>
          <dgm:hierBranch val="init"/>
        </dgm:presLayoutVars>
      </dgm:prSet>
      <dgm:spPr/>
    </dgm:pt>
    <dgm:pt modelId="{A26BCECB-74FB-44E7-8D60-C70B78D9D183}" type="pres">
      <dgm:prSet presAssocID="{138A9D71-2670-4250-BCB9-455FF4DF4AE7}" presName="rootComposite" presStyleCnt="0"/>
      <dgm:spPr/>
    </dgm:pt>
    <dgm:pt modelId="{AD27407E-659D-429E-ACEA-8F63B8096F3F}" type="pres">
      <dgm:prSet presAssocID="{138A9D71-2670-4250-BCB9-455FF4DF4AE7}" presName="rootText" presStyleLbl="node2" presStyleIdx="4" presStyleCnt="6">
        <dgm:presLayoutVars>
          <dgm:chPref val="3"/>
        </dgm:presLayoutVars>
      </dgm:prSet>
      <dgm:spPr/>
    </dgm:pt>
    <dgm:pt modelId="{294AEBFF-DAED-4A15-A553-8B920634668B}" type="pres">
      <dgm:prSet presAssocID="{138A9D71-2670-4250-BCB9-455FF4DF4AE7}" presName="rootConnector" presStyleLbl="node2" presStyleIdx="4" presStyleCnt="6"/>
      <dgm:spPr/>
    </dgm:pt>
    <dgm:pt modelId="{522440EE-2340-4F92-B041-518B5DBC1ACC}" type="pres">
      <dgm:prSet presAssocID="{138A9D71-2670-4250-BCB9-455FF4DF4AE7}" presName="hierChild4" presStyleCnt="0"/>
      <dgm:spPr/>
    </dgm:pt>
    <dgm:pt modelId="{B4CB0BA0-F31C-41BD-B99E-7FAA516F8332}" type="pres">
      <dgm:prSet presAssocID="{58051126-E885-41E7-BEFC-C369019FD53D}" presName="Name37" presStyleLbl="parChTrans1D3" presStyleIdx="7" presStyleCnt="13"/>
      <dgm:spPr/>
    </dgm:pt>
    <dgm:pt modelId="{424A5C3E-2F5E-4640-9A85-7FDDF55F3B65}" type="pres">
      <dgm:prSet presAssocID="{CDE8F5DE-F321-48BD-95A9-F8970E3198B8}" presName="hierRoot2" presStyleCnt="0">
        <dgm:presLayoutVars>
          <dgm:hierBranch val="init"/>
        </dgm:presLayoutVars>
      </dgm:prSet>
      <dgm:spPr/>
    </dgm:pt>
    <dgm:pt modelId="{29680823-9978-4A02-94F1-863B9226AB9D}" type="pres">
      <dgm:prSet presAssocID="{CDE8F5DE-F321-48BD-95A9-F8970E3198B8}" presName="rootComposite" presStyleCnt="0"/>
      <dgm:spPr/>
    </dgm:pt>
    <dgm:pt modelId="{6B218189-85D3-4A57-9DE8-D02D590EF47D}" type="pres">
      <dgm:prSet presAssocID="{CDE8F5DE-F321-48BD-95A9-F8970E3198B8}" presName="rootText" presStyleLbl="node3" presStyleIdx="7" presStyleCnt="13">
        <dgm:presLayoutVars>
          <dgm:chPref val="3"/>
        </dgm:presLayoutVars>
      </dgm:prSet>
      <dgm:spPr/>
    </dgm:pt>
    <dgm:pt modelId="{64F87080-5138-404C-A5E3-AF71396A7344}" type="pres">
      <dgm:prSet presAssocID="{CDE8F5DE-F321-48BD-95A9-F8970E3198B8}" presName="rootConnector" presStyleLbl="node3" presStyleIdx="7" presStyleCnt="13"/>
      <dgm:spPr/>
    </dgm:pt>
    <dgm:pt modelId="{E661BD17-7654-40D4-9068-A9F32BCE7DF6}" type="pres">
      <dgm:prSet presAssocID="{CDE8F5DE-F321-48BD-95A9-F8970E3198B8}" presName="hierChild4" presStyleCnt="0"/>
      <dgm:spPr/>
    </dgm:pt>
    <dgm:pt modelId="{5DA89C83-6396-4217-9742-E330D7BAE482}" type="pres">
      <dgm:prSet presAssocID="{CDE8F5DE-F321-48BD-95A9-F8970E3198B8}" presName="hierChild5" presStyleCnt="0"/>
      <dgm:spPr/>
    </dgm:pt>
    <dgm:pt modelId="{7D7281E3-F806-4C13-AEC1-8D3076C08A62}" type="pres">
      <dgm:prSet presAssocID="{03C1EAF0-A115-4D86-9559-BCC360A94F69}" presName="Name37" presStyleLbl="parChTrans1D3" presStyleIdx="8" presStyleCnt="13"/>
      <dgm:spPr/>
    </dgm:pt>
    <dgm:pt modelId="{BAC0D81E-DD95-4161-8D05-9A83A97E57F0}" type="pres">
      <dgm:prSet presAssocID="{7181B475-9DE4-4D1D-A64C-CA9A0E513E5B}" presName="hierRoot2" presStyleCnt="0">
        <dgm:presLayoutVars>
          <dgm:hierBranch val="init"/>
        </dgm:presLayoutVars>
      </dgm:prSet>
      <dgm:spPr/>
    </dgm:pt>
    <dgm:pt modelId="{D10B7F62-6CD0-44BF-9834-27D455F00C7D}" type="pres">
      <dgm:prSet presAssocID="{7181B475-9DE4-4D1D-A64C-CA9A0E513E5B}" presName="rootComposite" presStyleCnt="0"/>
      <dgm:spPr/>
    </dgm:pt>
    <dgm:pt modelId="{DCDD6F51-5010-4A3C-982D-E9EB743712FE}" type="pres">
      <dgm:prSet presAssocID="{7181B475-9DE4-4D1D-A64C-CA9A0E513E5B}" presName="rootText" presStyleLbl="node3" presStyleIdx="8" presStyleCnt="13">
        <dgm:presLayoutVars>
          <dgm:chPref val="3"/>
        </dgm:presLayoutVars>
      </dgm:prSet>
      <dgm:spPr/>
    </dgm:pt>
    <dgm:pt modelId="{C58806B0-D5EB-48A9-8B5D-81F7972F70CE}" type="pres">
      <dgm:prSet presAssocID="{7181B475-9DE4-4D1D-A64C-CA9A0E513E5B}" presName="rootConnector" presStyleLbl="node3" presStyleIdx="8" presStyleCnt="13"/>
      <dgm:spPr/>
    </dgm:pt>
    <dgm:pt modelId="{61F0432F-97C3-4966-BEC2-8B50B709FA75}" type="pres">
      <dgm:prSet presAssocID="{7181B475-9DE4-4D1D-A64C-CA9A0E513E5B}" presName="hierChild4" presStyleCnt="0"/>
      <dgm:spPr/>
    </dgm:pt>
    <dgm:pt modelId="{26C19437-E189-4318-8147-3EC22F85F9EF}" type="pres">
      <dgm:prSet presAssocID="{7181B475-9DE4-4D1D-A64C-CA9A0E513E5B}" presName="hierChild5" presStyleCnt="0"/>
      <dgm:spPr/>
    </dgm:pt>
    <dgm:pt modelId="{B6F2B20D-8616-43F2-914B-153C033745BA}" type="pres">
      <dgm:prSet presAssocID="{13942129-9E37-46E8-A166-6D6E6A46661C}" presName="Name37" presStyleLbl="parChTrans1D3" presStyleIdx="9" presStyleCnt="13"/>
      <dgm:spPr/>
    </dgm:pt>
    <dgm:pt modelId="{6F44A050-C0BD-4929-9F9C-3C49762EA391}" type="pres">
      <dgm:prSet presAssocID="{C8B620F8-0722-4B9A-A6E0-0F677E666F40}" presName="hierRoot2" presStyleCnt="0">
        <dgm:presLayoutVars>
          <dgm:hierBranch val="init"/>
        </dgm:presLayoutVars>
      </dgm:prSet>
      <dgm:spPr/>
    </dgm:pt>
    <dgm:pt modelId="{F39C9C6D-E4C3-4086-8291-5ECC75397487}" type="pres">
      <dgm:prSet presAssocID="{C8B620F8-0722-4B9A-A6E0-0F677E666F40}" presName="rootComposite" presStyleCnt="0"/>
      <dgm:spPr/>
    </dgm:pt>
    <dgm:pt modelId="{E956A6AC-AD88-4B9F-80D5-34517DD13EF4}" type="pres">
      <dgm:prSet presAssocID="{C8B620F8-0722-4B9A-A6E0-0F677E666F40}" presName="rootText" presStyleLbl="node3" presStyleIdx="9" presStyleCnt="13">
        <dgm:presLayoutVars>
          <dgm:chPref val="3"/>
        </dgm:presLayoutVars>
      </dgm:prSet>
      <dgm:spPr/>
    </dgm:pt>
    <dgm:pt modelId="{DF7CEE28-C069-4071-999B-641E6772BC0E}" type="pres">
      <dgm:prSet presAssocID="{C8B620F8-0722-4B9A-A6E0-0F677E666F40}" presName="rootConnector" presStyleLbl="node3" presStyleIdx="9" presStyleCnt="13"/>
      <dgm:spPr/>
    </dgm:pt>
    <dgm:pt modelId="{9C03B343-D0F1-4CD6-BE58-D2CFA6B4CBF0}" type="pres">
      <dgm:prSet presAssocID="{C8B620F8-0722-4B9A-A6E0-0F677E666F40}" presName="hierChild4" presStyleCnt="0"/>
      <dgm:spPr/>
    </dgm:pt>
    <dgm:pt modelId="{8FA5D462-4257-4F2C-99CA-7A053708BD83}" type="pres">
      <dgm:prSet presAssocID="{C8B620F8-0722-4B9A-A6E0-0F677E666F40}" presName="hierChild5" presStyleCnt="0"/>
      <dgm:spPr/>
    </dgm:pt>
    <dgm:pt modelId="{0337FD8D-4CED-4CCE-9048-179CF568C86F}" type="pres">
      <dgm:prSet presAssocID="{138A9D71-2670-4250-BCB9-455FF4DF4AE7}" presName="hierChild5" presStyleCnt="0"/>
      <dgm:spPr/>
    </dgm:pt>
    <dgm:pt modelId="{FE06C6C3-0434-4134-871E-8A1546C14457}" type="pres">
      <dgm:prSet presAssocID="{348B899F-0544-4C61-B2AF-2595B298396F}" presName="Name37" presStyleLbl="parChTrans1D2" presStyleIdx="5" presStyleCnt="6"/>
      <dgm:spPr/>
    </dgm:pt>
    <dgm:pt modelId="{F8031BEB-63BE-49E0-8725-02825999CEEC}" type="pres">
      <dgm:prSet presAssocID="{F5240E87-5A8C-4AF5-B7DF-D75E73DB46B1}" presName="hierRoot2" presStyleCnt="0">
        <dgm:presLayoutVars>
          <dgm:hierBranch val="init"/>
        </dgm:presLayoutVars>
      </dgm:prSet>
      <dgm:spPr/>
    </dgm:pt>
    <dgm:pt modelId="{F3CA0012-FD7C-4918-8C24-FC5AFD45C8A3}" type="pres">
      <dgm:prSet presAssocID="{F5240E87-5A8C-4AF5-B7DF-D75E73DB46B1}" presName="rootComposite" presStyleCnt="0"/>
      <dgm:spPr/>
    </dgm:pt>
    <dgm:pt modelId="{0DB33A92-2E44-44AF-B50E-038A5DAA595B}" type="pres">
      <dgm:prSet presAssocID="{F5240E87-5A8C-4AF5-B7DF-D75E73DB46B1}" presName="rootText" presStyleLbl="node2" presStyleIdx="5" presStyleCnt="6">
        <dgm:presLayoutVars>
          <dgm:chPref val="3"/>
        </dgm:presLayoutVars>
      </dgm:prSet>
      <dgm:spPr/>
    </dgm:pt>
    <dgm:pt modelId="{5B473EEC-4E3E-4AA7-821B-53A1118058F6}" type="pres">
      <dgm:prSet presAssocID="{F5240E87-5A8C-4AF5-B7DF-D75E73DB46B1}" presName="rootConnector" presStyleLbl="node2" presStyleIdx="5" presStyleCnt="6"/>
      <dgm:spPr/>
    </dgm:pt>
    <dgm:pt modelId="{1162565A-4D24-4B64-92D0-3D26F80CCC16}" type="pres">
      <dgm:prSet presAssocID="{F5240E87-5A8C-4AF5-B7DF-D75E73DB46B1}" presName="hierChild4" presStyleCnt="0"/>
      <dgm:spPr/>
    </dgm:pt>
    <dgm:pt modelId="{C2796AA5-308A-4083-8BE2-110643789AEC}" type="pres">
      <dgm:prSet presAssocID="{19D71D48-ED09-44EC-8299-3A34E2D5D552}" presName="Name37" presStyleLbl="parChTrans1D3" presStyleIdx="10" presStyleCnt="13"/>
      <dgm:spPr/>
    </dgm:pt>
    <dgm:pt modelId="{AF8CE31B-8D16-414B-A4CF-EC7545D63F61}" type="pres">
      <dgm:prSet presAssocID="{FEB6AC24-F9A6-4D10-A17C-A0E46F93BACD}" presName="hierRoot2" presStyleCnt="0">
        <dgm:presLayoutVars>
          <dgm:hierBranch val="init"/>
        </dgm:presLayoutVars>
      </dgm:prSet>
      <dgm:spPr/>
    </dgm:pt>
    <dgm:pt modelId="{3D8F2373-28D4-4CB4-9902-695BE03FC862}" type="pres">
      <dgm:prSet presAssocID="{FEB6AC24-F9A6-4D10-A17C-A0E46F93BACD}" presName="rootComposite" presStyleCnt="0"/>
      <dgm:spPr/>
    </dgm:pt>
    <dgm:pt modelId="{A169EFC5-7AD0-4731-A835-B64BC5B513A3}" type="pres">
      <dgm:prSet presAssocID="{FEB6AC24-F9A6-4D10-A17C-A0E46F93BACD}" presName="rootText" presStyleLbl="node3" presStyleIdx="10" presStyleCnt="13">
        <dgm:presLayoutVars>
          <dgm:chPref val="3"/>
        </dgm:presLayoutVars>
      </dgm:prSet>
      <dgm:spPr/>
    </dgm:pt>
    <dgm:pt modelId="{57EDEC97-E080-4071-B99C-D3E98788EEC5}" type="pres">
      <dgm:prSet presAssocID="{FEB6AC24-F9A6-4D10-A17C-A0E46F93BACD}" presName="rootConnector" presStyleLbl="node3" presStyleIdx="10" presStyleCnt="13"/>
      <dgm:spPr/>
    </dgm:pt>
    <dgm:pt modelId="{815E5910-F1BF-45A2-91D6-D34DA71BC845}" type="pres">
      <dgm:prSet presAssocID="{FEB6AC24-F9A6-4D10-A17C-A0E46F93BACD}" presName="hierChild4" presStyleCnt="0"/>
      <dgm:spPr/>
    </dgm:pt>
    <dgm:pt modelId="{217B8587-9A08-4EAC-9466-AC791E34FEA8}" type="pres">
      <dgm:prSet presAssocID="{FEB6AC24-F9A6-4D10-A17C-A0E46F93BACD}" presName="hierChild5" presStyleCnt="0"/>
      <dgm:spPr/>
    </dgm:pt>
    <dgm:pt modelId="{19323585-588C-40DF-BD55-2E4F190CE220}" type="pres">
      <dgm:prSet presAssocID="{B6134852-36D5-4498-8CD8-FBEC5AC1A1D8}" presName="Name37" presStyleLbl="parChTrans1D3" presStyleIdx="11" presStyleCnt="13"/>
      <dgm:spPr/>
    </dgm:pt>
    <dgm:pt modelId="{DCB68991-34AD-4DED-8022-1103E1F8A0A1}" type="pres">
      <dgm:prSet presAssocID="{73330F57-A599-4610-8BB8-3ADB9414FDF8}" presName="hierRoot2" presStyleCnt="0">
        <dgm:presLayoutVars>
          <dgm:hierBranch val="init"/>
        </dgm:presLayoutVars>
      </dgm:prSet>
      <dgm:spPr/>
    </dgm:pt>
    <dgm:pt modelId="{21B3465A-C82E-4E2E-9E23-71624FC7D316}" type="pres">
      <dgm:prSet presAssocID="{73330F57-A599-4610-8BB8-3ADB9414FDF8}" presName="rootComposite" presStyleCnt="0"/>
      <dgm:spPr/>
    </dgm:pt>
    <dgm:pt modelId="{75D940D4-0EB5-49B4-B3F5-42BAD900945F}" type="pres">
      <dgm:prSet presAssocID="{73330F57-A599-4610-8BB8-3ADB9414FDF8}" presName="rootText" presStyleLbl="node3" presStyleIdx="11" presStyleCnt="13">
        <dgm:presLayoutVars>
          <dgm:chPref val="3"/>
        </dgm:presLayoutVars>
      </dgm:prSet>
      <dgm:spPr/>
    </dgm:pt>
    <dgm:pt modelId="{7CBC1D6C-12D6-40E9-A035-7F8AC88CE9A2}" type="pres">
      <dgm:prSet presAssocID="{73330F57-A599-4610-8BB8-3ADB9414FDF8}" presName="rootConnector" presStyleLbl="node3" presStyleIdx="11" presStyleCnt="13"/>
      <dgm:spPr/>
    </dgm:pt>
    <dgm:pt modelId="{19ED790C-39C3-4CE1-A0EB-F2E7764F2F3A}" type="pres">
      <dgm:prSet presAssocID="{73330F57-A599-4610-8BB8-3ADB9414FDF8}" presName="hierChild4" presStyleCnt="0"/>
      <dgm:spPr/>
    </dgm:pt>
    <dgm:pt modelId="{E6AC522E-37D4-4C57-A4DD-9AAC659BF348}" type="pres">
      <dgm:prSet presAssocID="{73330F57-A599-4610-8BB8-3ADB9414FDF8}" presName="hierChild5" presStyleCnt="0"/>
      <dgm:spPr/>
    </dgm:pt>
    <dgm:pt modelId="{5CF56683-C22B-40FA-9A28-B5473B89A40D}" type="pres">
      <dgm:prSet presAssocID="{19549094-2AEA-4864-9B0E-48DB303AFA3C}" presName="Name37" presStyleLbl="parChTrans1D3" presStyleIdx="12" presStyleCnt="13"/>
      <dgm:spPr/>
    </dgm:pt>
    <dgm:pt modelId="{D3FA79B0-8B0A-494A-963C-4EF972B0CA08}" type="pres">
      <dgm:prSet presAssocID="{7EC3BD58-C733-4D0B-AE22-44581EE758C9}" presName="hierRoot2" presStyleCnt="0">
        <dgm:presLayoutVars>
          <dgm:hierBranch val="init"/>
        </dgm:presLayoutVars>
      </dgm:prSet>
      <dgm:spPr/>
    </dgm:pt>
    <dgm:pt modelId="{C6F4895C-2144-4932-A765-C00C42975FDB}" type="pres">
      <dgm:prSet presAssocID="{7EC3BD58-C733-4D0B-AE22-44581EE758C9}" presName="rootComposite" presStyleCnt="0"/>
      <dgm:spPr/>
    </dgm:pt>
    <dgm:pt modelId="{59774FB4-4835-46FB-AFB6-35F874D32B57}" type="pres">
      <dgm:prSet presAssocID="{7EC3BD58-C733-4D0B-AE22-44581EE758C9}" presName="rootText" presStyleLbl="node3" presStyleIdx="12" presStyleCnt="13">
        <dgm:presLayoutVars>
          <dgm:chPref val="3"/>
        </dgm:presLayoutVars>
      </dgm:prSet>
      <dgm:spPr/>
    </dgm:pt>
    <dgm:pt modelId="{94944F98-9E65-4069-BED4-36EC9078EB63}" type="pres">
      <dgm:prSet presAssocID="{7EC3BD58-C733-4D0B-AE22-44581EE758C9}" presName="rootConnector" presStyleLbl="node3" presStyleIdx="12" presStyleCnt="13"/>
      <dgm:spPr/>
    </dgm:pt>
    <dgm:pt modelId="{B22ED647-4D3E-4B12-9976-1953C9B17786}" type="pres">
      <dgm:prSet presAssocID="{7EC3BD58-C733-4D0B-AE22-44581EE758C9}" presName="hierChild4" presStyleCnt="0"/>
      <dgm:spPr/>
    </dgm:pt>
    <dgm:pt modelId="{91B3DC28-558C-4B25-A065-6EDEE9E3EDF1}" type="pres">
      <dgm:prSet presAssocID="{7EC3BD58-C733-4D0B-AE22-44581EE758C9}" presName="hierChild5" presStyleCnt="0"/>
      <dgm:spPr/>
    </dgm:pt>
    <dgm:pt modelId="{0B2DAAC2-AB21-4339-B324-F3FFA318FC08}" type="pres">
      <dgm:prSet presAssocID="{F5240E87-5A8C-4AF5-B7DF-D75E73DB46B1}" presName="hierChild5" presStyleCnt="0"/>
      <dgm:spPr/>
    </dgm:pt>
    <dgm:pt modelId="{2FE26D10-1477-4783-8E39-068210A5E4D6}" type="pres">
      <dgm:prSet presAssocID="{D3F3D2FA-CE67-4E0F-A289-3FF4216FA015}" presName="hierChild3" presStyleCnt="0"/>
      <dgm:spPr/>
    </dgm:pt>
  </dgm:ptLst>
  <dgm:cxnLst>
    <dgm:cxn modelId="{AC411E00-80F1-436A-8AE9-D05C97E8085E}" type="presOf" srcId="{A26C3052-D206-4CD1-83C6-9E6A7643FD54}" destId="{7EB1E458-1F8C-48C3-8F3F-275EB48F83CC}" srcOrd="0" destOrd="0" presId="urn:microsoft.com/office/officeart/2005/8/layout/orgChart1"/>
    <dgm:cxn modelId="{FBE2C202-0EA0-4676-BB78-0C5BEFA003B0}" type="presOf" srcId="{868F6970-FDD4-4EDC-AFFF-6A33BB5C97A0}" destId="{73A48C97-FC81-461A-A42D-02E259C5826E}" srcOrd="1" destOrd="0" presId="urn:microsoft.com/office/officeart/2005/8/layout/orgChart1"/>
    <dgm:cxn modelId="{9C886803-08A2-425B-B347-1DAD0BF6E3BD}" type="presOf" srcId="{C4766B46-7B62-4A8D-AE26-6CF56FCA3017}" destId="{B0CD4851-D3B2-485F-AD3C-E4B78A47F2E2}" srcOrd="0" destOrd="0" presId="urn:microsoft.com/office/officeart/2005/8/layout/orgChart1"/>
    <dgm:cxn modelId="{4EB19D03-410B-477E-95C7-C8710C3B3EEA}" type="presOf" srcId="{A420E2E6-B3A7-4B15-8AC7-EBB4257651E8}" destId="{CCCAD72F-690F-41AB-91B6-A791136E3864}" srcOrd="0" destOrd="0" presId="urn:microsoft.com/office/officeart/2005/8/layout/orgChart1"/>
    <dgm:cxn modelId="{80DF2710-633C-4FBB-859A-647C00659C5D}" type="presOf" srcId="{D3F3D2FA-CE67-4E0F-A289-3FF4216FA015}" destId="{D667559D-820E-4902-8EE4-4F9C2BCFE3A3}" srcOrd="0" destOrd="0" presId="urn:microsoft.com/office/officeart/2005/8/layout/orgChart1"/>
    <dgm:cxn modelId="{36AF6A10-C964-40AD-BB61-DF2378C38A81}" type="presOf" srcId="{6FA72BA7-C215-4379-9B87-CFA2450B46AD}" destId="{DBCB8E8F-9B8F-4803-A563-1823A1C26435}" srcOrd="0" destOrd="0" presId="urn:microsoft.com/office/officeart/2005/8/layout/orgChart1"/>
    <dgm:cxn modelId="{7EBA9F10-C170-46E2-999F-111014F7B33A}" type="presOf" srcId="{CDE8F5DE-F321-48BD-95A9-F8970E3198B8}" destId="{64F87080-5138-404C-A5E3-AF71396A7344}" srcOrd="1" destOrd="0" presId="urn:microsoft.com/office/officeart/2005/8/layout/orgChart1"/>
    <dgm:cxn modelId="{72D8EA14-073C-4DEB-8CED-3037ACA49A9E}" type="presOf" srcId="{72158F80-C592-43C8-9EB6-548AEE8EF5C1}" destId="{6484B108-FC92-4265-ADA5-54CB25F9F79D}" srcOrd="0" destOrd="0" presId="urn:microsoft.com/office/officeart/2005/8/layout/orgChart1"/>
    <dgm:cxn modelId="{821FA216-8E8D-4BAB-A0E2-7FBF634C4A27}" type="presOf" srcId="{548FD9A5-2A6B-4204-891C-50DEB098DFAA}" destId="{F0F23827-1D66-4F5D-9476-C3BE9FB52434}" srcOrd="0" destOrd="0" presId="urn:microsoft.com/office/officeart/2005/8/layout/orgChart1"/>
    <dgm:cxn modelId="{FD965B18-9DEC-4587-88FA-F646AF7CE118}" type="presOf" srcId="{D3F3D2FA-CE67-4E0F-A289-3FF4216FA015}" destId="{CD3A230E-5FEC-4BA8-B2B0-2EFAB11A8682}" srcOrd="1" destOrd="0" presId="urn:microsoft.com/office/officeart/2005/8/layout/orgChart1"/>
    <dgm:cxn modelId="{82D1FE18-E563-4046-95FF-143A103F0B0D}" type="presOf" srcId="{138A9D71-2670-4250-BCB9-455FF4DF4AE7}" destId="{AD27407E-659D-429E-ACEA-8F63B8096F3F}" srcOrd="0" destOrd="0" presId="urn:microsoft.com/office/officeart/2005/8/layout/orgChart1"/>
    <dgm:cxn modelId="{0960E719-781A-4F76-BD6F-C9C63A52D4A5}" type="presOf" srcId="{C5BA2FF0-4048-4163-AA56-5F0DD9A75A2A}" destId="{832CB0F8-D2FC-474C-B7DC-230E5EDD5215}" srcOrd="0" destOrd="0" presId="urn:microsoft.com/office/officeart/2005/8/layout/orgChart1"/>
    <dgm:cxn modelId="{1515A81C-3C80-437D-A759-49CB46EE6E4D}" type="presOf" srcId="{F5240E87-5A8C-4AF5-B7DF-D75E73DB46B1}" destId="{0DB33A92-2E44-44AF-B50E-038A5DAA595B}" srcOrd="0" destOrd="0" presId="urn:microsoft.com/office/officeart/2005/8/layout/orgChart1"/>
    <dgm:cxn modelId="{B1C3D225-8C67-4846-B8A9-0316CD2FE934}" type="presOf" srcId="{4A1B2C6A-61CE-47C2-9800-6A3CB0E62352}" destId="{E4E83EC8-D415-4046-8268-16AE3BA0A42A}" srcOrd="0" destOrd="0" presId="urn:microsoft.com/office/officeart/2005/8/layout/orgChart1"/>
    <dgm:cxn modelId="{734F8326-C3BB-4CDD-B858-E358B3488768}" type="presOf" srcId="{13942129-9E37-46E8-A166-6D6E6A46661C}" destId="{B6F2B20D-8616-43F2-914B-153C033745BA}" srcOrd="0" destOrd="0" presId="urn:microsoft.com/office/officeart/2005/8/layout/orgChart1"/>
    <dgm:cxn modelId="{2CBDAF26-6816-4D52-A081-108B15994131}" type="presOf" srcId="{348B899F-0544-4C61-B2AF-2595B298396F}" destId="{FE06C6C3-0434-4134-871E-8A1546C14457}" srcOrd="0" destOrd="0" presId="urn:microsoft.com/office/officeart/2005/8/layout/orgChart1"/>
    <dgm:cxn modelId="{91B51E29-0F7B-461F-8C20-786FA70FC77D}" type="presOf" srcId="{138A9D71-2670-4250-BCB9-455FF4DF4AE7}" destId="{294AEBFF-DAED-4A15-A553-8B920634668B}" srcOrd="1" destOrd="0" presId="urn:microsoft.com/office/officeart/2005/8/layout/orgChart1"/>
    <dgm:cxn modelId="{FE8DD529-EBCA-4604-A4D3-620679C34E28}" type="presOf" srcId="{B266A7C9-AAF7-4BB9-8A4B-2CDF121068E8}" destId="{C142C671-A4C4-495F-84C1-A328E3BCED24}" srcOrd="0" destOrd="0" presId="urn:microsoft.com/office/officeart/2005/8/layout/orgChart1"/>
    <dgm:cxn modelId="{5C63402A-3B16-457C-92D2-1515CC7FEC3D}" srcId="{2245F118-8EF1-431A-A221-9C22F3145AF6}" destId="{4A1B2C6A-61CE-47C2-9800-6A3CB0E62352}" srcOrd="3" destOrd="0" parTransId="{BB17DBE3-1325-4EC1-A0FA-929D35FE55B7}" sibTransId="{15816699-DDCA-43F1-AB63-B10F7404CCF3}"/>
    <dgm:cxn modelId="{520C602B-2F30-481E-BD8C-8491926D4CF7}" srcId="{138A9D71-2670-4250-BCB9-455FF4DF4AE7}" destId="{CDE8F5DE-F321-48BD-95A9-F8970E3198B8}" srcOrd="0" destOrd="0" parTransId="{58051126-E885-41E7-BEFC-C369019FD53D}" sibTransId="{B02BDF46-2769-47EE-BBD5-88ABF372C049}"/>
    <dgm:cxn modelId="{41A77B2E-6757-49D2-B915-50A58B0D4F6F}" srcId="{D3F3D2FA-CE67-4E0F-A289-3FF4216FA015}" destId="{F7029F4B-F034-4C54-A2FB-C204B1B93CB7}" srcOrd="1" destOrd="0" parTransId="{6FA72BA7-C215-4379-9B87-CFA2450B46AD}" sibTransId="{E290800B-339C-4775-BE8B-89F2CF552CA6}"/>
    <dgm:cxn modelId="{EABC522F-921D-4CA1-A8AA-B9B29E6DC967}" type="presOf" srcId="{084F8D4E-576B-442A-90BA-56A5496D2FBF}" destId="{331DA1CA-A36F-445D-9219-6493D8EB0A90}" srcOrd="1" destOrd="0" presId="urn:microsoft.com/office/officeart/2005/8/layout/orgChart1"/>
    <dgm:cxn modelId="{FCEA3932-93C1-4154-B38B-7185B23D362E}" type="presOf" srcId="{2F58B888-64CE-46EC-BB7F-F584FD6C78AF}" destId="{F08224B6-4952-4EBA-9D04-2F545E7921B2}" srcOrd="0" destOrd="0" presId="urn:microsoft.com/office/officeart/2005/8/layout/orgChart1"/>
    <dgm:cxn modelId="{6E861633-A36A-4026-B369-A4F378B8B48B}" srcId="{B266A7C9-AAF7-4BB9-8A4B-2CDF121068E8}" destId="{BB958B2E-94B9-4E53-A4AC-8ABBC714DCD4}" srcOrd="2" destOrd="0" parTransId="{EE5105C4-BEB5-4AB1-8A4B-19D14021B405}" sibTransId="{47BA6407-172A-4445-88AD-7E2ED938ABEC}"/>
    <dgm:cxn modelId="{F0E68733-E86B-4FFC-A9B7-C82CCB2C2C74}" type="presOf" srcId="{4A1B2C6A-61CE-47C2-9800-6A3CB0E62352}" destId="{FB321A36-A8C4-42D5-AAFF-01E51AA1AA6D}" srcOrd="1" destOrd="0" presId="urn:microsoft.com/office/officeart/2005/8/layout/orgChart1"/>
    <dgm:cxn modelId="{61049A38-BA90-4CFD-837E-E29245C4FDB6}" srcId="{2245F118-8EF1-431A-A221-9C22F3145AF6}" destId="{084F8D4E-576B-442A-90BA-56A5496D2FBF}" srcOrd="0" destOrd="0" parTransId="{1B5847A5-2E77-4624-BAE6-09A74B795B9F}" sibTransId="{C612DC5D-D28C-4478-8B64-9F4147409832}"/>
    <dgm:cxn modelId="{587AF73F-F1B8-4271-9021-3777C1740B42}" srcId="{D3F3D2FA-CE67-4E0F-A289-3FF4216FA015}" destId="{F5240E87-5A8C-4AF5-B7DF-D75E73DB46B1}" srcOrd="5" destOrd="0" parTransId="{348B899F-0544-4C61-B2AF-2595B298396F}" sibTransId="{0CE4D6DF-7E5F-49FD-BFBC-1B43D1EAEA11}"/>
    <dgm:cxn modelId="{FD5A1E5B-B3F9-4DED-AF81-A144F62FD310}" type="presOf" srcId="{FEB6AC24-F9A6-4D10-A17C-A0E46F93BACD}" destId="{57EDEC97-E080-4071-B99C-D3E98788EEC5}" srcOrd="1" destOrd="0" presId="urn:microsoft.com/office/officeart/2005/8/layout/orgChart1"/>
    <dgm:cxn modelId="{D176E65B-99DE-40C8-B12D-111ACAF35EEA}" type="presOf" srcId="{73330F57-A599-4610-8BB8-3ADB9414FDF8}" destId="{75D940D4-0EB5-49B4-B3F5-42BAD900945F}" srcOrd="0" destOrd="0" presId="urn:microsoft.com/office/officeart/2005/8/layout/orgChart1"/>
    <dgm:cxn modelId="{50CC315E-0F1D-4EBF-8CF1-C51D9C3A58E7}" type="presOf" srcId="{F7029F4B-F034-4C54-A2FB-C204B1B93CB7}" destId="{55D9EB54-DCA3-4240-9E1A-07318A2D76BE}" srcOrd="0" destOrd="0" presId="urn:microsoft.com/office/officeart/2005/8/layout/orgChart1"/>
    <dgm:cxn modelId="{30C64764-07CE-48A0-9BD4-985DFD17A88F}" srcId="{138A9D71-2670-4250-BCB9-455FF4DF4AE7}" destId="{7181B475-9DE4-4D1D-A64C-CA9A0E513E5B}" srcOrd="1" destOrd="0" parTransId="{03C1EAF0-A115-4D86-9559-BCC360A94F69}" sibTransId="{45BE1CDB-8FC5-4583-A474-1515E5131CA4}"/>
    <dgm:cxn modelId="{8F702A46-6E8E-41AC-B977-D657FD382DBA}" srcId="{F5240E87-5A8C-4AF5-B7DF-D75E73DB46B1}" destId="{FEB6AC24-F9A6-4D10-A17C-A0E46F93BACD}" srcOrd="0" destOrd="0" parTransId="{19D71D48-ED09-44EC-8299-3A34E2D5D552}" sibTransId="{F485B91E-23B1-4DD8-A7A7-8B15B4CBD65C}"/>
    <dgm:cxn modelId="{D9C06367-181B-48EF-A954-A413F348DB5E}" type="presOf" srcId="{BB17DBE3-1325-4EC1-A0FA-929D35FE55B7}" destId="{600BEBAF-7B1D-4F85-AE6B-B0A686CBFD96}" srcOrd="0" destOrd="0" presId="urn:microsoft.com/office/officeart/2005/8/layout/orgChart1"/>
    <dgm:cxn modelId="{024DBA67-1668-40FB-B44A-3B1C95FF943C}" type="presOf" srcId="{EE5105C4-BEB5-4AB1-8A4B-19D14021B405}" destId="{0F221EAF-E0CF-4D79-9D4B-80AD9289BCEB}" srcOrd="0" destOrd="0" presId="urn:microsoft.com/office/officeart/2005/8/layout/orgChart1"/>
    <dgm:cxn modelId="{0A94496C-8DE0-4E63-B791-2A20EC0E2E8C}" type="presOf" srcId="{7181B475-9DE4-4D1D-A64C-CA9A0E513E5B}" destId="{C58806B0-D5EB-48A9-8B5D-81F7972F70CE}" srcOrd="1" destOrd="0" presId="urn:microsoft.com/office/officeart/2005/8/layout/orgChart1"/>
    <dgm:cxn modelId="{7E1BB06C-D349-40BD-9EB6-C02BF4866C84}" type="presOf" srcId="{DBEF727F-93F1-48AE-8FEE-A4885A66B95A}" destId="{DF15444A-06FA-4D9E-A737-C8A3850896B9}" srcOrd="1" destOrd="0" presId="urn:microsoft.com/office/officeart/2005/8/layout/orgChart1"/>
    <dgm:cxn modelId="{BD05764F-1717-4471-B51F-7E4CD6324F9E}" type="presOf" srcId="{58051126-E885-41E7-BEFC-C369019FD53D}" destId="{B4CB0BA0-F31C-41BD-B99E-7FAA516F8332}" srcOrd="0" destOrd="0" presId="urn:microsoft.com/office/officeart/2005/8/layout/orgChart1"/>
    <dgm:cxn modelId="{3AE7E54F-1B97-4EF1-9296-6D45EDD19E92}" type="presOf" srcId="{FEB6AC24-F9A6-4D10-A17C-A0E46F93BACD}" destId="{A169EFC5-7AD0-4731-A835-B64BC5B513A3}" srcOrd="0" destOrd="0" presId="urn:microsoft.com/office/officeart/2005/8/layout/orgChart1"/>
    <dgm:cxn modelId="{C996B870-0EBE-4C2B-ABC7-936917F08656}" type="presOf" srcId="{7181B475-9DE4-4D1D-A64C-CA9A0E513E5B}" destId="{DCDD6F51-5010-4A3C-982D-E9EB743712FE}" srcOrd="0" destOrd="0" presId="urn:microsoft.com/office/officeart/2005/8/layout/orgChart1"/>
    <dgm:cxn modelId="{6E302A72-6B77-433D-B9E2-52FE9D11700F}" type="presOf" srcId="{B266A7C9-AAF7-4BB9-8A4B-2CDF121068E8}" destId="{76E12F38-7311-4EF1-9E94-BEDCFB17237D}" srcOrd="1" destOrd="0" presId="urn:microsoft.com/office/officeart/2005/8/layout/orgChart1"/>
    <dgm:cxn modelId="{21C3A653-F73A-4DE2-B2B2-7B42A754D80E}" type="presOf" srcId="{BB958B2E-94B9-4E53-A4AC-8ABBC714DCD4}" destId="{6EE85191-FA01-426A-AF92-8C84EC486509}" srcOrd="0" destOrd="0" presId="urn:microsoft.com/office/officeart/2005/8/layout/orgChart1"/>
    <dgm:cxn modelId="{D1843475-0CCB-45D6-BD3B-F4FB2E38B596}" type="presOf" srcId="{2245F118-8EF1-431A-A221-9C22F3145AF6}" destId="{545F3648-1202-41CC-89B1-78E5B432FF88}" srcOrd="0" destOrd="0" presId="urn:microsoft.com/office/officeart/2005/8/layout/orgChart1"/>
    <dgm:cxn modelId="{1FD4C056-11B2-470F-8EEB-1A51346E3C14}" type="presOf" srcId="{34694881-AE9A-4B75-BAA9-E1CA573150CF}" destId="{26E33854-529A-409F-A868-543C2C1D8ED7}" srcOrd="0" destOrd="0" presId="urn:microsoft.com/office/officeart/2005/8/layout/orgChart1"/>
    <dgm:cxn modelId="{6183E37B-78D7-4841-9E1D-05279D020985}" type="presOf" srcId="{7EC3BD58-C733-4D0B-AE22-44581EE758C9}" destId="{59774FB4-4835-46FB-AFB6-35F874D32B57}" srcOrd="0" destOrd="0" presId="urn:microsoft.com/office/officeart/2005/8/layout/orgChart1"/>
    <dgm:cxn modelId="{03EDCB7D-F782-4AC9-83CA-F81F625FB66D}" type="presOf" srcId="{868F6970-FDD4-4EDC-AFFF-6A33BB5C97A0}" destId="{CBB5369C-90FE-4C1D-9591-FF048CBCC2A0}" srcOrd="0" destOrd="0" presId="urn:microsoft.com/office/officeart/2005/8/layout/orgChart1"/>
    <dgm:cxn modelId="{07C70281-9D9E-4D2B-AAC7-70BF86CFF69F}" srcId="{B266A7C9-AAF7-4BB9-8A4B-2CDF121068E8}" destId="{868F6970-FDD4-4EDC-AFFF-6A33BB5C97A0}" srcOrd="0" destOrd="0" parTransId="{548FD9A5-2A6B-4204-891C-50DEB098DFAA}" sibTransId="{329B5019-BDAD-4D39-AF52-7BC5CEE6AA0C}"/>
    <dgm:cxn modelId="{3E626586-F4B3-4083-8B6D-3523896E5380}" type="presOf" srcId="{D52F884D-2B9A-44C3-8AFE-53141F5DDB82}" destId="{684D66C4-9511-4830-B765-F5B43682F8DE}" srcOrd="0" destOrd="0" presId="urn:microsoft.com/office/officeart/2005/8/layout/orgChart1"/>
    <dgm:cxn modelId="{AD194A8B-E1FC-48D7-BFBF-45970612B2FA}" type="presOf" srcId="{73330F57-A599-4610-8BB8-3ADB9414FDF8}" destId="{7CBC1D6C-12D6-40E9-A035-7F8AC88CE9A2}" srcOrd="1" destOrd="0" presId="urn:microsoft.com/office/officeart/2005/8/layout/orgChart1"/>
    <dgm:cxn modelId="{76AF918B-E327-450D-8066-D88E52804B3D}" srcId="{F5240E87-5A8C-4AF5-B7DF-D75E73DB46B1}" destId="{73330F57-A599-4610-8BB8-3ADB9414FDF8}" srcOrd="1" destOrd="0" parTransId="{B6134852-36D5-4498-8CD8-FBEC5AC1A1D8}" sibTransId="{C783943B-F961-418D-8153-01FB03B5A1E4}"/>
    <dgm:cxn modelId="{2AD41B8D-6EF0-4CB6-8291-AB27403A5775}" type="presOf" srcId="{19549094-2AEA-4864-9B0E-48DB303AFA3C}" destId="{5CF56683-C22B-40FA-9A28-B5473B89A40D}" srcOrd="0" destOrd="0" presId="urn:microsoft.com/office/officeart/2005/8/layout/orgChart1"/>
    <dgm:cxn modelId="{76E74D8F-3AB9-4131-91F5-0569516C1AB2}" srcId="{2245F118-8EF1-431A-A221-9C22F3145AF6}" destId="{D52F884D-2B9A-44C3-8AFE-53141F5DDB82}" srcOrd="1" destOrd="0" parTransId="{01D38E41-5E9D-491E-9DED-83D88D3F2B6C}" sibTransId="{0711842C-59F5-4234-AAC6-FF7A992B0B74}"/>
    <dgm:cxn modelId="{CE58FC92-4459-49EE-8010-58DA42AB41F9}" srcId="{D3F3D2FA-CE67-4E0F-A289-3FF4216FA015}" destId="{2245F118-8EF1-431A-A221-9C22F3145AF6}" srcOrd="0" destOrd="0" parTransId="{34694881-AE9A-4B75-BAA9-E1CA573150CF}" sibTransId="{C8CA6F51-204C-4C6D-B7D6-27F7F2860361}"/>
    <dgm:cxn modelId="{03FC0697-13D3-4A53-987A-E74C426F4C7C}" type="presOf" srcId="{C8B620F8-0722-4B9A-A6E0-0F677E666F40}" destId="{DF7CEE28-C069-4071-999B-641E6772BC0E}" srcOrd="1" destOrd="0" presId="urn:microsoft.com/office/officeart/2005/8/layout/orgChart1"/>
    <dgm:cxn modelId="{B0F9B79D-A61F-4FC7-A2BB-F79EECA0C819}" srcId="{F5240E87-5A8C-4AF5-B7DF-D75E73DB46B1}" destId="{7EC3BD58-C733-4D0B-AE22-44581EE758C9}" srcOrd="2" destOrd="0" parTransId="{19549094-2AEA-4864-9B0E-48DB303AFA3C}" sibTransId="{87CCAA07-599A-4D00-8C1F-383102C1BBAB}"/>
    <dgm:cxn modelId="{365CE49D-10C7-470A-9E81-1DD80DAEB74E}" type="presOf" srcId="{1B5847A5-2E77-4624-BAE6-09A74B795B9F}" destId="{1D6DEFBF-01D6-43EA-80BE-9D93BBB8CA1B}" srcOrd="0" destOrd="0" presId="urn:microsoft.com/office/officeart/2005/8/layout/orgChart1"/>
    <dgm:cxn modelId="{12971D9F-CD58-4656-A1F9-C313171942CC}" type="presOf" srcId="{B6134852-36D5-4498-8CD8-FBEC5AC1A1D8}" destId="{19323585-588C-40DF-BD55-2E4F190CE220}" srcOrd="0" destOrd="0" presId="urn:microsoft.com/office/officeart/2005/8/layout/orgChart1"/>
    <dgm:cxn modelId="{9EFBD8B0-D229-43D1-A1AD-E968FD83A81F}" srcId="{D3F3D2FA-CE67-4E0F-A289-3FF4216FA015}" destId="{138A9D71-2670-4250-BCB9-455FF4DF4AE7}" srcOrd="4" destOrd="0" parTransId="{2F58B888-64CE-46EC-BB7F-F584FD6C78AF}" sibTransId="{B6FFB0C3-4706-420B-B2F4-55C7589F515A}"/>
    <dgm:cxn modelId="{945780B2-97F8-4F56-BC97-B1E4B07456AA}" type="presOf" srcId="{BB958B2E-94B9-4E53-A4AC-8ABBC714DCD4}" destId="{B91B29ED-E3CB-404E-9F64-68E450C30E4D}" srcOrd="1" destOrd="0" presId="urn:microsoft.com/office/officeart/2005/8/layout/orgChart1"/>
    <dgm:cxn modelId="{11448FB9-00FD-4049-ADD6-DABE07D0BDBF}" type="presOf" srcId="{CDE8F5DE-F321-48BD-95A9-F8970E3198B8}" destId="{6B218189-85D3-4A57-9DE8-D02D590EF47D}" srcOrd="0" destOrd="0" presId="urn:microsoft.com/office/officeart/2005/8/layout/orgChart1"/>
    <dgm:cxn modelId="{603FC1BA-9C87-40A1-8B1B-8A7646A1E297}" type="presOf" srcId="{01D38E41-5E9D-491E-9DED-83D88D3F2B6C}" destId="{55A59B02-138E-4133-AD65-D2DD7E8118F1}" srcOrd="0" destOrd="0" presId="urn:microsoft.com/office/officeart/2005/8/layout/orgChart1"/>
    <dgm:cxn modelId="{9A7FEEBA-A993-49E6-936F-D56C55CF0B28}" type="presOf" srcId="{8CB5AC11-303F-43A4-B917-DB15A7484FBF}" destId="{BBA48EB5-1AEC-4CDF-AD41-AC00641C84F3}" srcOrd="0" destOrd="0" presId="urn:microsoft.com/office/officeart/2005/8/layout/orgChart1"/>
    <dgm:cxn modelId="{DC3E9BBC-42D4-43E9-874A-015D6E63C97E}" type="presOf" srcId="{03C1EAF0-A115-4D86-9559-BCC360A94F69}" destId="{7D7281E3-F806-4C13-AEC1-8D3076C08A62}" srcOrd="0" destOrd="0" presId="urn:microsoft.com/office/officeart/2005/8/layout/orgChart1"/>
    <dgm:cxn modelId="{8E3408C2-4AEE-409C-93D5-342A6D887CA7}" srcId="{B266A7C9-AAF7-4BB9-8A4B-2CDF121068E8}" destId="{A26C3052-D206-4CD1-83C6-9E6A7643FD54}" srcOrd="1" destOrd="0" parTransId="{EC8A22BF-8253-434C-8F6A-AA33D91675DF}" sibTransId="{73211733-DD64-414F-A103-7A9370220CEE}"/>
    <dgm:cxn modelId="{FD1884C4-D24E-4CC7-A904-6195AEFE513D}" type="presOf" srcId="{F7029F4B-F034-4C54-A2FB-C204B1B93CB7}" destId="{2DB341E0-E8AF-4F4A-9CFD-3A4922E4E7D1}" srcOrd="1" destOrd="0" presId="urn:microsoft.com/office/officeart/2005/8/layout/orgChart1"/>
    <dgm:cxn modelId="{92A122C5-0713-4214-BA3A-E3E2A6F627CE}" srcId="{D3F3D2FA-CE67-4E0F-A289-3FF4216FA015}" destId="{B266A7C9-AAF7-4BB9-8A4B-2CDF121068E8}" srcOrd="3" destOrd="0" parTransId="{72158F80-C592-43C8-9EB6-548AEE8EF5C1}" sibTransId="{42D73533-9D21-485E-BF27-05F5727823B7}"/>
    <dgm:cxn modelId="{14F235C9-CC9C-4898-A4CB-DABBB3EF63C8}" srcId="{D3F3D2FA-CE67-4E0F-A289-3FF4216FA015}" destId="{DBEF727F-93F1-48AE-8FEE-A4885A66B95A}" srcOrd="2" destOrd="0" parTransId="{C4766B46-7B62-4A8D-AE26-6CF56FCA3017}" sibTransId="{F75B157B-3BB2-4F52-809E-5C2CCC519C0E}"/>
    <dgm:cxn modelId="{1D2293D3-DCAA-403B-AF4B-DB9A5D88336A}" type="presOf" srcId="{A26C3052-D206-4CD1-83C6-9E6A7643FD54}" destId="{63DDBD30-4932-4723-AE0C-548CC1A187D8}" srcOrd="1" destOrd="0" presId="urn:microsoft.com/office/officeart/2005/8/layout/orgChart1"/>
    <dgm:cxn modelId="{06CF3BD4-4C59-45C1-ACF4-45644441A652}" srcId="{C5BA2FF0-4048-4163-AA56-5F0DD9A75A2A}" destId="{D3F3D2FA-CE67-4E0F-A289-3FF4216FA015}" srcOrd="0" destOrd="0" parTransId="{CC03CEC6-EB7B-4059-AB9F-F09CD2906C35}" sibTransId="{E96BE307-B601-4BCD-BAF7-038C3FDF8DF7}"/>
    <dgm:cxn modelId="{2D6C27D9-0A5C-49F9-9FF2-7FF15BF3BE84}" type="presOf" srcId="{2245F118-8EF1-431A-A221-9C22F3145AF6}" destId="{80FA1356-B4B7-4190-83E8-4DEE3388C909}" srcOrd="1" destOrd="0" presId="urn:microsoft.com/office/officeart/2005/8/layout/orgChart1"/>
    <dgm:cxn modelId="{DA8444DA-9054-4673-BC14-E5C0FFB977EB}" type="presOf" srcId="{DBEF727F-93F1-48AE-8FEE-A4885A66B95A}" destId="{FFC2A954-2919-4A3E-A00C-CCCBBAE6917A}" srcOrd="0" destOrd="0" presId="urn:microsoft.com/office/officeart/2005/8/layout/orgChart1"/>
    <dgm:cxn modelId="{638D9BE0-885C-4282-A232-0393E389A3D4}" type="presOf" srcId="{F5240E87-5A8C-4AF5-B7DF-D75E73DB46B1}" destId="{5B473EEC-4E3E-4AA7-821B-53A1118058F6}" srcOrd="1" destOrd="0" presId="urn:microsoft.com/office/officeart/2005/8/layout/orgChart1"/>
    <dgm:cxn modelId="{7F2C5DE1-CFB2-414A-A691-35B7BC48EB0F}" srcId="{138A9D71-2670-4250-BCB9-455FF4DF4AE7}" destId="{C8B620F8-0722-4B9A-A6E0-0F677E666F40}" srcOrd="2" destOrd="0" parTransId="{13942129-9E37-46E8-A166-6D6E6A46661C}" sibTransId="{A8B0809C-164D-4ED4-934E-3D280B5FAACE}"/>
    <dgm:cxn modelId="{097EB8EC-A6B4-4691-841C-12A7D4BCCD7E}" type="presOf" srcId="{19D71D48-ED09-44EC-8299-3A34E2D5D552}" destId="{C2796AA5-308A-4083-8BE2-110643789AEC}" srcOrd="0" destOrd="0" presId="urn:microsoft.com/office/officeart/2005/8/layout/orgChart1"/>
    <dgm:cxn modelId="{A456BCED-B3F8-4473-A6B5-545653D7ACA8}" type="presOf" srcId="{EC8A22BF-8253-434C-8F6A-AA33D91675DF}" destId="{69D73D4D-E5E3-41CD-B863-95B68F0463B0}" srcOrd="0" destOrd="0" presId="urn:microsoft.com/office/officeart/2005/8/layout/orgChart1"/>
    <dgm:cxn modelId="{702102F3-72E9-4D84-9F6A-B6010676ADFE}" type="presOf" srcId="{084F8D4E-576B-442A-90BA-56A5496D2FBF}" destId="{27023740-4706-468B-94F9-2CFAEF859126}" srcOrd="0" destOrd="0" presId="urn:microsoft.com/office/officeart/2005/8/layout/orgChart1"/>
    <dgm:cxn modelId="{ABE9DCF3-104C-4E09-A481-31E112ECC22A}" type="presOf" srcId="{7EC3BD58-C733-4D0B-AE22-44581EE758C9}" destId="{94944F98-9E65-4069-BED4-36EC9078EB63}" srcOrd="1" destOrd="0" presId="urn:microsoft.com/office/officeart/2005/8/layout/orgChart1"/>
    <dgm:cxn modelId="{D6A9D3F7-EB89-480B-B1C0-A0EBD6A0D92B}" srcId="{2245F118-8EF1-431A-A221-9C22F3145AF6}" destId="{8CB5AC11-303F-43A4-B917-DB15A7484FBF}" srcOrd="2" destOrd="0" parTransId="{A420E2E6-B3A7-4B15-8AC7-EBB4257651E8}" sibTransId="{28CF02F5-3D7C-433A-B46A-739CCBD9D7FF}"/>
    <dgm:cxn modelId="{8D9D10FA-E146-43E5-A367-71D131D05350}" type="presOf" srcId="{C8B620F8-0722-4B9A-A6E0-0F677E666F40}" destId="{E956A6AC-AD88-4B9F-80D5-34517DD13EF4}" srcOrd="0" destOrd="0" presId="urn:microsoft.com/office/officeart/2005/8/layout/orgChart1"/>
    <dgm:cxn modelId="{A93BF9FA-4C87-4C36-8E57-285205D3F46B}" type="presOf" srcId="{D52F884D-2B9A-44C3-8AFE-53141F5DDB82}" destId="{E1285678-26E1-44FD-B7D3-69E5450A9C48}" srcOrd="1" destOrd="0" presId="urn:microsoft.com/office/officeart/2005/8/layout/orgChart1"/>
    <dgm:cxn modelId="{A16D9BFE-3DD5-474A-B17D-A990F099F5AB}" type="presOf" srcId="{8CB5AC11-303F-43A4-B917-DB15A7484FBF}" destId="{E77610D3-BBA9-46FF-9C64-9E6EABAA96DC}" srcOrd="1" destOrd="0" presId="urn:microsoft.com/office/officeart/2005/8/layout/orgChart1"/>
    <dgm:cxn modelId="{6E50CE58-AD3B-4406-8F2A-D9FD4D8C7954}" type="presParOf" srcId="{832CB0F8-D2FC-474C-B7DC-230E5EDD5215}" destId="{EA768BCF-E78F-4C64-BC03-04698C57C64D}" srcOrd="0" destOrd="0" presId="urn:microsoft.com/office/officeart/2005/8/layout/orgChart1"/>
    <dgm:cxn modelId="{1AAE5476-D7A8-44AD-A260-8058C63DE3A9}" type="presParOf" srcId="{EA768BCF-E78F-4C64-BC03-04698C57C64D}" destId="{72C0BAA4-F9F1-4749-9FE7-2BCFB9A24529}" srcOrd="0" destOrd="0" presId="urn:microsoft.com/office/officeart/2005/8/layout/orgChart1"/>
    <dgm:cxn modelId="{88D315DC-9F63-4EC0-9959-BA72654827DF}" type="presParOf" srcId="{72C0BAA4-F9F1-4749-9FE7-2BCFB9A24529}" destId="{D667559D-820E-4902-8EE4-4F9C2BCFE3A3}" srcOrd="0" destOrd="0" presId="urn:microsoft.com/office/officeart/2005/8/layout/orgChart1"/>
    <dgm:cxn modelId="{C598A8DA-E9D6-4E44-BCFD-8AE3E1A8E055}" type="presParOf" srcId="{72C0BAA4-F9F1-4749-9FE7-2BCFB9A24529}" destId="{CD3A230E-5FEC-4BA8-B2B0-2EFAB11A8682}" srcOrd="1" destOrd="0" presId="urn:microsoft.com/office/officeart/2005/8/layout/orgChart1"/>
    <dgm:cxn modelId="{20A07E79-8C05-4E05-85DC-AFE7754E720D}" type="presParOf" srcId="{EA768BCF-E78F-4C64-BC03-04698C57C64D}" destId="{A63F85F3-89CE-4A23-B207-8388153AD855}" srcOrd="1" destOrd="0" presId="urn:microsoft.com/office/officeart/2005/8/layout/orgChart1"/>
    <dgm:cxn modelId="{95B06C21-8C1B-457C-B8B0-60815AE71A54}" type="presParOf" srcId="{A63F85F3-89CE-4A23-B207-8388153AD855}" destId="{26E33854-529A-409F-A868-543C2C1D8ED7}" srcOrd="0" destOrd="0" presId="urn:microsoft.com/office/officeart/2005/8/layout/orgChart1"/>
    <dgm:cxn modelId="{6EC060AF-A3BE-4DB2-B251-45F5B67A7E88}" type="presParOf" srcId="{A63F85F3-89CE-4A23-B207-8388153AD855}" destId="{DE903230-9539-4B5B-B373-BD9336F05C83}" srcOrd="1" destOrd="0" presId="urn:microsoft.com/office/officeart/2005/8/layout/orgChart1"/>
    <dgm:cxn modelId="{D9C47B5C-0AFB-404C-8170-379C3040746B}" type="presParOf" srcId="{DE903230-9539-4B5B-B373-BD9336F05C83}" destId="{8ADD11D7-B620-4A21-9A01-B083A3A11385}" srcOrd="0" destOrd="0" presId="urn:microsoft.com/office/officeart/2005/8/layout/orgChart1"/>
    <dgm:cxn modelId="{446D29EE-FD76-4D7E-8AFF-41811AAFD988}" type="presParOf" srcId="{8ADD11D7-B620-4A21-9A01-B083A3A11385}" destId="{545F3648-1202-41CC-89B1-78E5B432FF88}" srcOrd="0" destOrd="0" presId="urn:microsoft.com/office/officeart/2005/8/layout/orgChart1"/>
    <dgm:cxn modelId="{F375C920-0DD9-4C5D-A307-49C42FBEF578}" type="presParOf" srcId="{8ADD11D7-B620-4A21-9A01-B083A3A11385}" destId="{80FA1356-B4B7-4190-83E8-4DEE3388C909}" srcOrd="1" destOrd="0" presId="urn:microsoft.com/office/officeart/2005/8/layout/orgChart1"/>
    <dgm:cxn modelId="{0798573D-78A0-40E2-87C2-E64EAE25156D}" type="presParOf" srcId="{DE903230-9539-4B5B-B373-BD9336F05C83}" destId="{6F1B75E5-BB9B-41BF-8169-93F697DE5AAF}" srcOrd="1" destOrd="0" presId="urn:microsoft.com/office/officeart/2005/8/layout/orgChart1"/>
    <dgm:cxn modelId="{9D896E62-4854-44D0-8A8F-9287FD03ADEF}" type="presParOf" srcId="{6F1B75E5-BB9B-41BF-8169-93F697DE5AAF}" destId="{1D6DEFBF-01D6-43EA-80BE-9D93BBB8CA1B}" srcOrd="0" destOrd="0" presId="urn:microsoft.com/office/officeart/2005/8/layout/orgChart1"/>
    <dgm:cxn modelId="{556EDB5B-A406-42C8-979F-AA0482186284}" type="presParOf" srcId="{6F1B75E5-BB9B-41BF-8169-93F697DE5AAF}" destId="{25B7BDB0-B90A-432B-9DED-A165AE0CEB2E}" srcOrd="1" destOrd="0" presId="urn:microsoft.com/office/officeart/2005/8/layout/orgChart1"/>
    <dgm:cxn modelId="{8C6EBD47-92E4-4105-ABF8-3BE5520700DE}" type="presParOf" srcId="{25B7BDB0-B90A-432B-9DED-A165AE0CEB2E}" destId="{C7EEE448-9188-4669-993E-5BF62CC9491A}" srcOrd="0" destOrd="0" presId="urn:microsoft.com/office/officeart/2005/8/layout/orgChart1"/>
    <dgm:cxn modelId="{5407D9D8-D836-4C3E-B1DC-8EAE7E526F6E}" type="presParOf" srcId="{C7EEE448-9188-4669-993E-5BF62CC9491A}" destId="{27023740-4706-468B-94F9-2CFAEF859126}" srcOrd="0" destOrd="0" presId="urn:microsoft.com/office/officeart/2005/8/layout/orgChart1"/>
    <dgm:cxn modelId="{14FE2A7C-C10A-4643-AE68-31EB8A3E53E8}" type="presParOf" srcId="{C7EEE448-9188-4669-993E-5BF62CC9491A}" destId="{331DA1CA-A36F-445D-9219-6493D8EB0A90}" srcOrd="1" destOrd="0" presId="urn:microsoft.com/office/officeart/2005/8/layout/orgChart1"/>
    <dgm:cxn modelId="{44088B8C-7FF9-481E-80F5-438CD7FC77AE}" type="presParOf" srcId="{25B7BDB0-B90A-432B-9DED-A165AE0CEB2E}" destId="{EA2B5AEE-A9CF-4FD0-8844-09B5508E5F80}" srcOrd="1" destOrd="0" presId="urn:microsoft.com/office/officeart/2005/8/layout/orgChart1"/>
    <dgm:cxn modelId="{0A41DA85-096A-4B86-B024-192875B53922}" type="presParOf" srcId="{25B7BDB0-B90A-432B-9DED-A165AE0CEB2E}" destId="{C787EBBC-847A-4710-939A-D9A960B7BA80}" srcOrd="2" destOrd="0" presId="urn:microsoft.com/office/officeart/2005/8/layout/orgChart1"/>
    <dgm:cxn modelId="{345F064A-E6CF-44B8-AEDA-617F15A46BE9}" type="presParOf" srcId="{6F1B75E5-BB9B-41BF-8169-93F697DE5AAF}" destId="{55A59B02-138E-4133-AD65-D2DD7E8118F1}" srcOrd="2" destOrd="0" presId="urn:microsoft.com/office/officeart/2005/8/layout/orgChart1"/>
    <dgm:cxn modelId="{6DD78A63-8CE9-4DBF-B134-16A5BF7B39BF}" type="presParOf" srcId="{6F1B75E5-BB9B-41BF-8169-93F697DE5AAF}" destId="{6FAFC60E-7746-455F-BE30-4DC88903ACC3}" srcOrd="3" destOrd="0" presId="urn:microsoft.com/office/officeart/2005/8/layout/orgChart1"/>
    <dgm:cxn modelId="{7B122879-7E87-4FCD-A3B3-B68E3F0B33F1}" type="presParOf" srcId="{6FAFC60E-7746-455F-BE30-4DC88903ACC3}" destId="{7A08A081-E304-4547-9581-540BF7887CE2}" srcOrd="0" destOrd="0" presId="urn:microsoft.com/office/officeart/2005/8/layout/orgChart1"/>
    <dgm:cxn modelId="{178AFBC5-1872-41B6-B9C0-9B199E2DAF53}" type="presParOf" srcId="{7A08A081-E304-4547-9581-540BF7887CE2}" destId="{684D66C4-9511-4830-B765-F5B43682F8DE}" srcOrd="0" destOrd="0" presId="urn:microsoft.com/office/officeart/2005/8/layout/orgChart1"/>
    <dgm:cxn modelId="{0B1144E9-928A-4B26-A687-5C30D7CE92B1}" type="presParOf" srcId="{7A08A081-E304-4547-9581-540BF7887CE2}" destId="{E1285678-26E1-44FD-B7D3-69E5450A9C48}" srcOrd="1" destOrd="0" presId="urn:microsoft.com/office/officeart/2005/8/layout/orgChart1"/>
    <dgm:cxn modelId="{6FFB3DC8-EE1A-4DFD-B275-375A14047AF3}" type="presParOf" srcId="{6FAFC60E-7746-455F-BE30-4DC88903ACC3}" destId="{14DFB822-6189-49B0-932F-04C131A8C104}" srcOrd="1" destOrd="0" presId="urn:microsoft.com/office/officeart/2005/8/layout/orgChart1"/>
    <dgm:cxn modelId="{AF9D77A4-DDDA-454F-A68A-D6C76073E1D3}" type="presParOf" srcId="{6FAFC60E-7746-455F-BE30-4DC88903ACC3}" destId="{C1852F80-9793-4421-8879-FC1BDF86CD33}" srcOrd="2" destOrd="0" presId="urn:microsoft.com/office/officeart/2005/8/layout/orgChart1"/>
    <dgm:cxn modelId="{DE8FE8EE-636A-48D7-8D44-AF65DBC410E4}" type="presParOf" srcId="{6F1B75E5-BB9B-41BF-8169-93F697DE5AAF}" destId="{CCCAD72F-690F-41AB-91B6-A791136E3864}" srcOrd="4" destOrd="0" presId="urn:microsoft.com/office/officeart/2005/8/layout/orgChart1"/>
    <dgm:cxn modelId="{8C708C97-BA6F-4745-8DE7-E9029A03E464}" type="presParOf" srcId="{6F1B75E5-BB9B-41BF-8169-93F697DE5AAF}" destId="{9EF634B6-7689-4C78-B5A6-BA1224DF1471}" srcOrd="5" destOrd="0" presId="urn:microsoft.com/office/officeart/2005/8/layout/orgChart1"/>
    <dgm:cxn modelId="{ABCEA06B-4DF5-4E6F-8FA3-5D1F5B4B1D72}" type="presParOf" srcId="{9EF634B6-7689-4C78-B5A6-BA1224DF1471}" destId="{0B028A5B-D774-491F-97A2-FDF9DCD9A3E0}" srcOrd="0" destOrd="0" presId="urn:microsoft.com/office/officeart/2005/8/layout/orgChart1"/>
    <dgm:cxn modelId="{709FFD4F-A38F-4576-B1EB-D09EA4F99D6A}" type="presParOf" srcId="{0B028A5B-D774-491F-97A2-FDF9DCD9A3E0}" destId="{BBA48EB5-1AEC-4CDF-AD41-AC00641C84F3}" srcOrd="0" destOrd="0" presId="urn:microsoft.com/office/officeart/2005/8/layout/orgChart1"/>
    <dgm:cxn modelId="{220D2327-69DE-466D-ABED-2465B57F5DDD}" type="presParOf" srcId="{0B028A5B-D774-491F-97A2-FDF9DCD9A3E0}" destId="{E77610D3-BBA9-46FF-9C64-9E6EABAA96DC}" srcOrd="1" destOrd="0" presId="urn:microsoft.com/office/officeart/2005/8/layout/orgChart1"/>
    <dgm:cxn modelId="{A18D6754-ADA6-41F0-A13A-CBF81435946E}" type="presParOf" srcId="{9EF634B6-7689-4C78-B5A6-BA1224DF1471}" destId="{8F014840-10A0-4E75-8BEA-F16DC01EB15D}" srcOrd="1" destOrd="0" presId="urn:microsoft.com/office/officeart/2005/8/layout/orgChart1"/>
    <dgm:cxn modelId="{B66C3079-6A10-44F3-8773-725FBA2D9C59}" type="presParOf" srcId="{9EF634B6-7689-4C78-B5A6-BA1224DF1471}" destId="{9783383C-0B54-4203-A5EE-D657710D6E97}" srcOrd="2" destOrd="0" presId="urn:microsoft.com/office/officeart/2005/8/layout/orgChart1"/>
    <dgm:cxn modelId="{6B2C5595-6797-41C3-A546-1CE01BACF9AC}" type="presParOf" srcId="{6F1B75E5-BB9B-41BF-8169-93F697DE5AAF}" destId="{600BEBAF-7B1D-4F85-AE6B-B0A686CBFD96}" srcOrd="6" destOrd="0" presId="urn:microsoft.com/office/officeart/2005/8/layout/orgChart1"/>
    <dgm:cxn modelId="{778D7393-6FDE-4465-A1E1-139EC759EF06}" type="presParOf" srcId="{6F1B75E5-BB9B-41BF-8169-93F697DE5AAF}" destId="{6E041F82-2D71-4A36-8853-8636DB8E842D}" srcOrd="7" destOrd="0" presId="urn:microsoft.com/office/officeart/2005/8/layout/orgChart1"/>
    <dgm:cxn modelId="{E9B7F323-82EA-4C95-9118-BF328D183B7E}" type="presParOf" srcId="{6E041F82-2D71-4A36-8853-8636DB8E842D}" destId="{4FB3262C-3FFF-4BEA-8014-898DD9F559E9}" srcOrd="0" destOrd="0" presId="urn:microsoft.com/office/officeart/2005/8/layout/orgChart1"/>
    <dgm:cxn modelId="{4BA9B986-8CE8-47A8-8BD1-8DA0E625F759}" type="presParOf" srcId="{4FB3262C-3FFF-4BEA-8014-898DD9F559E9}" destId="{E4E83EC8-D415-4046-8268-16AE3BA0A42A}" srcOrd="0" destOrd="0" presId="urn:microsoft.com/office/officeart/2005/8/layout/orgChart1"/>
    <dgm:cxn modelId="{59F67521-C6EB-4BDF-9DF2-CF456AABD9B5}" type="presParOf" srcId="{4FB3262C-3FFF-4BEA-8014-898DD9F559E9}" destId="{FB321A36-A8C4-42D5-AAFF-01E51AA1AA6D}" srcOrd="1" destOrd="0" presId="urn:microsoft.com/office/officeart/2005/8/layout/orgChart1"/>
    <dgm:cxn modelId="{91865764-3AF8-4E88-8D28-0FC78000B22F}" type="presParOf" srcId="{6E041F82-2D71-4A36-8853-8636DB8E842D}" destId="{168FA323-EAAF-4210-9100-2730687A78EA}" srcOrd="1" destOrd="0" presId="urn:microsoft.com/office/officeart/2005/8/layout/orgChart1"/>
    <dgm:cxn modelId="{D37820AB-6470-4BDE-B6B5-AFFDDCFC411D}" type="presParOf" srcId="{6E041F82-2D71-4A36-8853-8636DB8E842D}" destId="{9E738C42-6FC1-41F3-AEF0-2F1CAA2A3479}" srcOrd="2" destOrd="0" presId="urn:microsoft.com/office/officeart/2005/8/layout/orgChart1"/>
    <dgm:cxn modelId="{1E4B87D2-0EA5-4B38-A3BA-B364E13232A6}" type="presParOf" srcId="{DE903230-9539-4B5B-B373-BD9336F05C83}" destId="{E6A51420-1732-4EB8-BC56-AE45D795E8D2}" srcOrd="2" destOrd="0" presId="urn:microsoft.com/office/officeart/2005/8/layout/orgChart1"/>
    <dgm:cxn modelId="{5770AF5D-B53D-409B-A02A-C1C8A1351F9F}" type="presParOf" srcId="{A63F85F3-89CE-4A23-B207-8388153AD855}" destId="{DBCB8E8F-9B8F-4803-A563-1823A1C26435}" srcOrd="2" destOrd="0" presId="urn:microsoft.com/office/officeart/2005/8/layout/orgChart1"/>
    <dgm:cxn modelId="{C9E88908-903B-4CAE-BF34-63514DD846B3}" type="presParOf" srcId="{A63F85F3-89CE-4A23-B207-8388153AD855}" destId="{D7B4F25B-3570-4855-A656-A402C5BD87A0}" srcOrd="3" destOrd="0" presId="urn:microsoft.com/office/officeart/2005/8/layout/orgChart1"/>
    <dgm:cxn modelId="{C6D21546-4403-40F2-96A3-8B1BEBB01FDB}" type="presParOf" srcId="{D7B4F25B-3570-4855-A656-A402C5BD87A0}" destId="{AC91A4D6-1A82-445A-B3CB-EABAF52066C3}" srcOrd="0" destOrd="0" presId="urn:microsoft.com/office/officeart/2005/8/layout/orgChart1"/>
    <dgm:cxn modelId="{20ED92F0-9A13-4211-BFA1-B26D512C73C7}" type="presParOf" srcId="{AC91A4D6-1A82-445A-B3CB-EABAF52066C3}" destId="{55D9EB54-DCA3-4240-9E1A-07318A2D76BE}" srcOrd="0" destOrd="0" presId="urn:microsoft.com/office/officeart/2005/8/layout/orgChart1"/>
    <dgm:cxn modelId="{A546A88E-1E5B-4F35-90C0-18D3C2EF4987}" type="presParOf" srcId="{AC91A4D6-1A82-445A-B3CB-EABAF52066C3}" destId="{2DB341E0-E8AF-4F4A-9CFD-3A4922E4E7D1}" srcOrd="1" destOrd="0" presId="urn:microsoft.com/office/officeart/2005/8/layout/orgChart1"/>
    <dgm:cxn modelId="{EFBFB372-9023-4B1B-9E76-E7B2A99C2608}" type="presParOf" srcId="{D7B4F25B-3570-4855-A656-A402C5BD87A0}" destId="{6563EECB-5FC6-482E-A32B-1BC9D867E3BC}" srcOrd="1" destOrd="0" presId="urn:microsoft.com/office/officeart/2005/8/layout/orgChart1"/>
    <dgm:cxn modelId="{CC170291-323B-4E2F-8654-DFE01A5F1774}" type="presParOf" srcId="{D7B4F25B-3570-4855-A656-A402C5BD87A0}" destId="{0C083054-F215-4D9F-97B6-B06644A5B37C}" srcOrd="2" destOrd="0" presId="urn:microsoft.com/office/officeart/2005/8/layout/orgChart1"/>
    <dgm:cxn modelId="{4D666352-2C59-4937-9334-72E006076384}" type="presParOf" srcId="{A63F85F3-89CE-4A23-B207-8388153AD855}" destId="{B0CD4851-D3B2-485F-AD3C-E4B78A47F2E2}" srcOrd="4" destOrd="0" presId="urn:microsoft.com/office/officeart/2005/8/layout/orgChart1"/>
    <dgm:cxn modelId="{F0BD6429-B6B3-4D8C-A29D-8A12C6305518}" type="presParOf" srcId="{A63F85F3-89CE-4A23-B207-8388153AD855}" destId="{CE2F7E43-34E2-479B-B4BB-ED2B8F12D8D2}" srcOrd="5" destOrd="0" presId="urn:microsoft.com/office/officeart/2005/8/layout/orgChart1"/>
    <dgm:cxn modelId="{E34FDD7A-FA65-437E-BE80-C4A02DE687F5}" type="presParOf" srcId="{CE2F7E43-34E2-479B-B4BB-ED2B8F12D8D2}" destId="{C4A308BA-3F70-4633-AF9B-0FA70DCA3B9D}" srcOrd="0" destOrd="0" presId="urn:microsoft.com/office/officeart/2005/8/layout/orgChart1"/>
    <dgm:cxn modelId="{D16CA1F8-DA93-4E69-8FD6-D6A93F0C47C8}" type="presParOf" srcId="{C4A308BA-3F70-4633-AF9B-0FA70DCA3B9D}" destId="{FFC2A954-2919-4A3E-A00C-CCCBBAE6917A}" srcOrd="0" destOrd="0" presId="urn:microsoft.com/office/officeart/2005/8/layout/orgChart1"/>
    <dgm:cxn modelId="{4F410608-B4FC-4375-A293-34A58325093B}" type="presParOf" srcId="{C4A308BA-3F70-4633-AF9B-0FA70DCA3B9D}" destId="{DF15444A-06FA-4D9E-A737-C8A3850896B9}" srcOrd="1" destOrd="0" presId="urn:microsoft.com/office/officeart/2005/8/layout/orgChart1"/>
    <dgm:cxn modelId="{63A4B0D9-024E-405C-9052-52BB49039023}" type="presParOf" srcId="{CE2F7E43-34E2-479B-B4BB-ED2B8F12D8D2}" destId="{94476994-C578-4976-86A5-A59B795A9023}" srcOrd="1" destOrd="0" presId="urn:microsoft.com/office/officeart/2005/8/layout/orgChart1"/>
    <dgm:cxn modelId="{0638312F-E6AE-4E94-B35E-03F7F22A1188}" type="presParOf" srcId="{CE2F7E43-34E2-479B-B4BB-ED2B8F12D8D2}" destId="{4ECA4ADB-409B-49FF-9DAC-1B3D83CBA2CD}" srcOrd="2" destOrd="0" presId="urn:microsoft.com/office/officeart/2005/8/layout/orgChart1"/>
    <dgm:cxn modelId="{73CF4F9C-4EF1-4F9F-BA73-DB57486BB7DD}" type="presParOf" srcId="{A63F85F3-89CE-4A23-B207-8388153AD855}" destId="{6484B108-FC92-4265-ADA5-54CB25F9F79D}" srcOrd="6" destOrd="0" presId="urn:microsoft.com/office/officeart/2005/8/layout/orgChart1"/>
    <dgm:cxn modelId="{FE5A8053-062D-44F4-A405-575FE9604548}" type="presParOf" srcId="{A63F85F3-89CE-4A23-B207-8388153AD855}" destId="{55D48CBA-7488-4B02-AA1F-4D69C24B9DAA}" srcOrd="7" destOrd="0" presId="urn:microsoft.com/office/officeart/2005/8/layout/orgChart1"/>
    <dgm:cxn modelId="{EF6BF728-2A4C-4B9D-AB91-A31A54979E4A}" type="presParOf" srcId="{55D48CBA-7488-4B02-AA1F-4D69C24B9DAA}" destId="{FC4A1CCC-5624-4269-B243-A5E4F2740216}" srcOrd="0" destOrd="0" presId="urn:microsoft.com/office/officeart/2005/8/layout/orgChart1"/>
    <dgm:cxn modelId="{91DE18E3-D5EF-40F8-9FA0-602B7AE88242}" type="presParOf" srcId="{FC4A1CCC-5624-4269-B243-A5E4F2740216}" destId="{C142C671-A4C4-495F-84C1-A328E3BCED24}" srcOrd="0" destOrd="0" presId="urn:microsoft.com/office/officeart/2005/8/layout/orgChart1"/>
    <dgm:cxn modelId="{3F8AF8C0-81F1-4B03-AE71-F1BC11587277}" type="presParOf" srcId="{FC4A1CCC-5624-4269-B243-A5E4F2740216}" destId="{76E12F38-7311-4EF1-9E94-BEDCFB17237D}" srcOrd="1" destOrd="0" presId="urn:microsoft.com/office/officeart/2005/8/layout/orgChart1"/>
    <dgm:cxn modelId="{93AE58F4-DEC3-4F11-9CA8-712422FA9024}" type="presParOf" srcId="{55D48CBA-7488-4B02-AA1F-4D69C24B9DAA}" destId="{7F6826D1-8B8C-4C92-B0FE-8B2CE774E7A0}" srcOrd="1" destOrd="0" presId="urn:microsoft.com/office/officeart/2005/8/layout/orgChart1"/>
    <dgm:cxn modelId="{E0DEF274-514D-40AD-B620-F5051D45CA9D}" type="presParOf" srcId="{7F6826D1-8B8C-4C92-B0FE-8B2CE774E7A0}" destId="{F0F23827-1D66-4F5D-9476-C3BE9FB52434}" srcOrd="0" destOrd="0" presId="urn:microsoft.com/office/officeart/2005/8/layout/orgChart1"/>
    <dgm:cxn modelId="{C958864A-6BF5-470E-ACC6-1F2E05AC006D}" type="presParOf" srcId="{7F6826D1-8B8C-4C92-B0FE-8B2CE774E7A0}" destId="{1805AAFA-B162-496C-B6C8-B8A2746F658B}" srcOrd="1" destOrd="0" presId="urn:microsoft.com/office/officeart/2005/8/layout/orgChart1"/>
    <dgm:cxn modelId="{D58F645A-45D2-4A3F-AF2B-C4FCE682FEA4}" type="presParOf" srcId="{1805AAFA-B162-496C-B6C8-B8A2746F658B}" destId="{40762C64-9D69-480C-B8BE-09DFBC67CF4C}" srcOrd="0" destOrd="0" presId="urn:microsoft.com/office/officeart/2005/8/layout/orgChart1"/>
    <dgm:cxn modelId="{2E4C5B1C-3FDD-4CDB-918F-1DC1792EBC26}" type="presParOf" srcId="{40762C64-9D69-480C-B8BE-09DFBC67CF4C}" destId="{CBB5369C-90FE-4C1D-9591-FF048CBCC2A0}" srcOrd="0" destOrd="0" presId="urn:microsoft.com/office/officeart/2005/8/layout/orgChart1"/>
    <dgm:cxn modelId="{EDB8AA89-FEF5-4A97-BC14-85E1BFAE6EE0}" type="presParOf" srcId="{40762C64-9D69-480C-B8BE-09DFBC67CF4C}" destId="{73A48C97-FC81-461A-A42D-02E259C5826E}" srcOrd="1" destOrd="0" presId="urn:microsoft.com/office/officeart/2005/8/layout/orgChart1"/>
    <dgm:cxn modelId="{6835EE38-9109-4001-8D36-22ABADC3B5A0}" type="presParOf" srcId="{1805AAFA-B162-496C-B6C8-B8A2746F658B}" destId="{FB6E1ECB-105D-41BB-9045-82E5A532FED2}" srcOrd="1" destOrd="0" presId="urn:microsoft.com/office/officeart/2005/8/layout/orgChart1"/>
    <dgm:cxn modelId="{8280455B-1983-479A-8768-89425983FD71}" type="presParOf" srcId="{1805AAFA-B162-496C-B6C8-B8A2746F658B}" destId="{EAC80810-696A-43A1-952D-CA02E3B240ED}" srcOrd="2" destOrd="0" presId="urn:microsoft.com/office/officeart/2005/8/layout/orgChart1"/>
    <dgm:cxn modelId="{41FEC2BD-9F50-4A16-B7F2-42F37876F847}" type="presParOf" srcId="{7F6826D1-8B8C-4C92-B0FE-8B2CE774E7A0}" destId="{69D73D4D-E5E3-41CD-B863-95B68F0463B0}" srcOrd="2" destOrd="0" presId="urn:microsoft.com/office/officeart/2005/8/layout/orgChart1"/>
    <dgm:cxn modelId="{606540CD-E1D2-4D4F-913D-5FDBA0C0293D}" type="presParOf" srcId="{7F6826D1-8B8C-4C92-B0FE-8B2CE774E7A0}" destId="{35E1483D-077D-4F1F-A2C7-6453DB220D36}" srcOrd="3" destOrd="0" presId="urn:microsoft.com/office/officeart/2005/8/layout/orgChart1"/>
    <dgm:cxn modelId="{BC5294C7-3D82-43F9-B424-2AA6C16031C7}" type="presParOf" srcId="{35E1483D-077D-4F1F-A2C7-6453DB220D36}" destId="{6A6E705D-C604-4452-B3CB-1FEBBC119CE0}" srcOrd="0" destOrd="0" presId="urn:microsoft.com/office/officeart/2005/8/layout/orgChart1"/>
    <dgm:cxn modelId="{B277F9EB-DFD1-4FB2-B0B7-EEFF56B19421}" type="presParOf" srcId="{6A6E705D-C604-4452-B3CB-1FEBBC119CE0}" destId="{7EB1E458-1F8C-48C3-8F3F-275EB48F83CC}" srcOrd="0" destOrd="0" presId="urn:microsoft.com/office/officeart/2005/8/layout/orgChart1"/>
    <dgm:cxn modelId="{2F9F05F0-8F88-41B4-B51A-D93B60852B2E}" type="presParOf" srcId="{6A6E705D-C604-4452-B3CB-1FEBBC119CE0}" destId="{63DDBD30-4932-4723-AE0C-548CC1A187D8}" srcOrd="1" destOrd="0" presId="urn:microsoft.com/office/officeart/2005/8/layout/orgChart1"/>
    <dgm:cxn modelId="{B3CBAA72-E716-4B45-9B19-425EF5CBCFFF}" type="presParOf" srcId="{35E1483D-077D-4F1F-A2C7-6453DB220D36}" destId="{37C94C6E-BB60-47D8-9F22-189B6F2401B5}" srcOrd="1" destOrd="0" presId="urn:microsoft.com/office/officeart/2005/8/layout/orgChart1"/>
    <dgm:cxn modelId="{9EB820D1-CDA2-42E8-8417-28A63DC2F12F}" type="presParOf" srcId="{35E1483D-077D-4F1F-A2C7-6453DB220D36}" destId="{819876FF-93B3-4414-B22A-581330099D78}" srcOrd="2" destOrd="0" presId="urn:microsoft.com/office/officeart/2005/8/layout/orgChart1"/>
    <dgm:cxn modelId="{462D2756-6E44-485C-8BD0-2EC15C1F48D9}" type="presParOf" srcId="{7F6826D1-8B8C-4C92-B0FE-8B2CE774E7A0}" destId="{0F221EAF-E0CF-4D79-9D4B-80AD9289BCEB}" srcOrd="4" destOrd="0" presId="urn:microsoft.com/office/officeart/2005/8/layout/orgChart1"/>
    <dgm:cxn modelId="{CC82273F-FF1E-4F30-8D40-0E581E1EE944}" type="presParOf" srcId="{7F6826D1-8B8C-4C92-B0FE-8B2CE774E7A0}" destId="{74CDFE6C-CF14-47C7-8DDB-6A1C79C871F3}" srcOrd="5" destOrd="0" presId="urn:microsoft.com/office/officeart/2005/8/layout/orgChart1"/>
    <dgm:cxn modelId="{80256CA6-C00B-453A-92E2-9E0B007F0A7F}" type="presParOf" srcId="{74CDFE6C-CF14-47C7-8DDB-6A1C79C871F3}" destId="{ADDDE981-EC9A-49B5-8C98-59BF01BE062D}" srcOrd="0" destOrd="0" presId="urn:microsoft.com/office/officeart/2005/8/layout/orgChart1"/>
    <dgm:cxn modelId="{080D42B0-FDF2-412C-A8F6-E5B915D81BE4}" type="presParOf" srcId="{ADDDE981-EC9A-49B5-8C98-59BF01BE062D}" destId="{6EE85191-FA01-426A-AF92-8C84EC486509}" srcOrd="0" destOrd="0" presId="urn:microsoft.com/office/officeart/2005/8/layout/orgChart1"/>
    <dgm:cxn modelId="{B81A547F-7A24-4256-8755-3D0319A92D81}" type="presParOf" srcId="{ADDDE981-EC9A-49B5-8C98-59BF01BE062D}" destId="{B91B29ED-E3CB-404E-9F64-68E450C30E4D}" srcOrd="1" destOrd="0" presId="urn:microsoft.com/office/officeart/2005/8/layout/orgChart1"/>
    <dgm:cxn modelId="{77D35D03-E5F7-402E-A1F9-C5DE62D17A40}" type="presParOf" srcId="{74CDFE6C-CF14-47C7-8DDB-6A1C79C871F3}" destId="{F78EFC28-F615-48FF-81D3-08316A54543C}" srcOrd="1" destOrd="0" presId="urn:microsoft.com/office/officeart/2005/8/layout/orgChart1"/>
    <dgm:cxn modelId="{ACC1C0AD-D830-4E30-836E-50897430FBBF}" type="presParOf" srcId="{74CDFE6C-CF14-47C7-8DDB-6A1C79C871F3}" destId="{8FC02854-DBDB-43CF-87BF-F7AA2EDE1A3E}" srcOrd="2" destOrd="0" presId="urn:microsoft.com/office/officeart/2005/8/layout/orgChart1"/>
    <dgm:cxn modelId="{66AD7304-0CFB-4315-AC46-026D22F569FF}" type="presParOf" srcId="{55D48CBA-7488-4B02-AA1F-4D69C24B9DAA}" destId="{99B2EAFF-02EB-4ACE-AB58-12AF9053D3C3}" srcOrd="2" destOrd="0" presId="urn:microsoft.com/office/officeart/2005/8/layout/orgChart1"/>
    <dgm:cxn modelId="{9D755FC3-FC02-4CC1-9341-5F90029E7942}" type="presParOf" srcId="{A63F85F3-89CE-4A23-B207-8388153AD855}" destId="{F08224B6-4952-4EBA-9D04-2F545E7921B2}" srcOrd="8" destOrd="0" presId="urn:microsoft.com/office/officeart/2005/8/layout/orgChart1"/>
    <dgm:cxn modelId="{A6E550EF-D20E-4526-A722-79DE170510C9}" type="presParOf" srcId="{A63F85F3-89CE-4A23-B207-8388153AD855}" destId="{4FA49C5B-7F4A-4EA5-B43B-C5915FC4511C}" srcOrd="9" destOrd="0" presId="urn:microsoft.com/office/officeart/2005/8/layout/orgChart1"/>
    <dgm:cxn modelId="{F6AB356D-D145-4C06-902D-39E19ABA2EF2}" type="presParOf" srcId="{4FA49C5B-7F4A-4EA5-B43B-C5915FC4511C}" destId="{A26BCECB-74FB-44E7-8D60-C70B78D9D183}" srcOrd="0" destOrd="0" presId="urn:microsoft.com/office/officeart/2005/8/layout/orgChart1"/>
    <dgm:cxn modelId="{4220D248-164F-4637-9DAA-CF95AFB33A75}" type="presParOf" srcId="{A26BCECB-74FB-44E7-8D60-C70B78D9D183}" destId="{AD27407E-659D-429E-ACEA-8F63B8096F3F}" srcOrd="0" destOrd="0" presId="urn:microsoft.com/office/officeart/2005/8/layout/orgChart1"/>
    <dgm:cxn modelId="{86AFD95D-1C3B-4BF4-BC79-709E4044BA5F}" type="presParOf" srcId="{A26BCECB-74FB-44E7-8D60-C70B78D9D183}" destId="{294AEBFF-DAED-4A15-A553-8B920634668B}" srcOrd="1" destOrd="0" presId="urn:microsoft.com/office/officeart/2005/8/layout/orgChart1"/>
    <dgm:cxn modelId="{D7BB1516-44DA-4895-8B3B-C6371CCF0A1A}" type="presParOf" srcId="{4FA49C5B-7F4A-4EA5-B43B-C5915FC4511C}" destId="{522440EE-2340-4F92-B041-518B5DBC1ACC}" srcOrd="1" destOrd="0" presId="urn:microsoft.com/office/officeart/2005/8/layout/orgChart1"/>
    <dgm:cxn modelId="{F78D89C7-5D71-4C2F-A5F8-A0CC76D8412D}" type="presParOf" srcId="{522440EE-2340-4F92-B041-518B5DBC1ACC}" destId="{B4CB0BA0-F31C-41BD-B99E-7FAA516F8332}" srcOrd="0" destOrd="0" presId="urn:microsoft.com/office/officeart/2005/8/layout/orgChart1"/>
    <dgm:cxn modelId="{D21B48E8-5DC8-4D2E-B68F-22348B144F06}" type="presParOf" srcId="{522440EE-2340-4F92-B041-518B5DBC1ACC}" destId="{424A5C3E-2F5E-4640-9A85-7FDDF55F3B65}" srcOrd="1" destOrd="0" presId="urn:microsoft.com/office/officeart/2005/8/layout/orgChart1"/>
    <dgm:cxn modelId="{2E416EFA-492C-4FFE-AFEF-9FBB8B9ECDE0}" type="presParOf" srcId="{424A5C3E-2F5E-4640-9A85-7FDDF55F3B65}" destId="{29680823-9978-4A02-94F1-863B9226AB9D}" srcOrd="0" destOrd="0" presId="urn:microsoft.com/office/officeart/2005/8/layout/orgChart1"/>
    <dgm:cxn modelId="{CF471E1A-10B0-4A2B-A651-BDF5E917B8E5}" type="presParOf" srcId="{29680823-9978-4A02-94F1-863B9226AB9D}" destId="{6B218189-85D3-4A57-9DE8-D02D590EF47D}" srcOrd="0" destOrd="0" presId="urn:microsoft.com/office/officeart/2005/8/layout/orgChart1"/>
    <dgm:cxn modelId="{2FEF1099-D494-4F10-8266-532F927D7EF8}" type="presParOf" srcId="{29680823-9978-4A02-94F1-863B9226AB9D}" destId="{64F87080-5138-404C-A5E3-AF71396A7344}" srcOrd="1" destOrd="0" presId="urn:microsoft.com/office/officeart/2005/8/layout/orgChart1"/>
    <dgm:cxn modelId="{0BBDC54D-C7B1-4A5C-910F-A4D710F6658F}" type="presParOf" srcId="{424A5C3E-2F5E-4640-9A85-7FDDF55F3B65}" destId="{E661BD17-7654-40D4-9068-A9F32BCE7DF6}" srcOrd="1" destOrd="0" presId="urn:microsoft.com/office/officeart/2005/8/layout/orgChart1"/>
    <dgm:cxn modelId="{973D2B3D-486C-49DD-A4C6-5B89553BF043}" type="presParOf" srcId="{424A5C3E-2F5E-4640-9A85-7FDDF55F3B65}" destId="{5DA89C83-6396-4217-9742-E330D7BAE482}" srcOrd="2" destOrd="0" presId="urn:microsoft.com/office/officeart/2005/8/layout/orgChart1"/>
    <dgm:cxn modelId="{FAB34540-5F9A-4CAC-8A3A-6BA2CBFEFE48}" type="presParOf" srcId="{522440EE-2340-4F92-B041-518B5DBC1ACC}" destId="{7D7281E3-F806-4C13-AEC1-8D3076C08A62}" srcOrd="2" destOrd="0" presId="urn:microsoft.com/office/officeart/2005/8/layout/orgChart1"/>
    <dgm:cxn modelId="{50D5ACFE-7F39-4A21-B50A-90D04185A39E}" type="presParOf" srcId="{522440EE-2340-4F92-B041-518B5DBC1ACC}" destId="{BAC0D81E-DD95-4161-8D05-9A83A97E57F0}" srcOrd="3" destOrd="0" presId="urn:microsoft.com/office/officeart/2005/8/layout/orgChart1"/>
    <dgm:cxn modelId="{FF1672CA-E02B-4B41-9BA1-29E198DE7948}" type="presParOf" srcId="{BAC0D81E-DD95-4161-8D05-9A83A97E57F0}" destId="{D10B7F62-6CD0-44BF-9834-27D455F00C7D}" srcOrd="0" destOrd="0" presId="urn:microsoft.com/office/officeart/2005/8/layout/orgChart1"/>
    <dgm:cxn modelId="{7A450E65-21F2-453E-BBA5-3393E1886C40}" type="presParOf" srcId="{D10B7F62-6CD0-44BF-9834-27D455F00C7D}" destId="{DCDD6F51-5010-4A3C-982D-E9EB743712FE}" srcOrd="0" destOrd="0" presId="urn:microsoft.com/office/officeart/2005/8/layout/orgChart1"/>
    <dgm:cxn modelId="{416C64E9-B746-4432-AF4F-C6EB4B5FE82D}" type="presParOf" srcId="{D10B7F62-6CD0-44BF-9834-27D455F00C7D}" destId="{C58806B0-D5EB-48A9-8B5D-81F7972F70CE}" srcOrd="1" destOrd="0" presId="urn:microsoft.com/office/officeart/2005/8/layout/orgChart1"/>
    <dgm:cxn modelId="{C9B193DD-F8E2-4C09-8915-BB9DCA69A5C8}" type="presParOf" srcId="{BAC0D81E-DD95-4161-8D05-9A83A97E57F0}" destId="{61F0432F-97C3-4966-BEC2-8B50B709FA75}" srcOrd="1" destOrd="0" presId="urn:microsoft.com/office/officeart/2005/8/layout/orgChart1"/>
    <dgm:cxn modelId="{29B0BC8E-F28D-450D-9A19-A4ED0009671E}" type="presParOf" srcId="{BAC0D81E-DD95-4161-8D05-9A83A97E57F0}" destId="{26C19437-E189-4318-8147-3EC22F85F9EF}" srcOrd="2" destOrd="0" presId="urn:microsoft.com/office/officeart/2005/8/layout/orgChart1"/>
    <dgm:cxn modelId="{6C7D5AC2-6EDF-49FA-BA36-3A09865D2CDA}" type="presParOf" srcId="{522440EE-2340-4F92-B041-518B5DBC1ACC}" destId="{B6F2B20D-8616-43F2-914B-153C033745BA}" srcOrd="4" destOrd="0" presId="urn:microsoft.com/office/officeart/2005/8/layout/orgChart1"/>
    <dgm:cxn modelId="{8FD94AAA-C863-4938-AE64-74BC80F124DC}" type="presParOf" srcId="{522440EE-2340-4F92-B041-518B5DBC1ACC}" destId="{6F44A050-C0BD-4929-9F9C-3C49762EA391}" srcOrd="5" destOrd="0" presId="urn:microsoft.com/office/officeart/2005/8/layout/orgChart1"/>
    <dgm:cxn modelId="{0444D112-AE7D-4205-80FA-0AC6370AB57F}" type="presParOf" srcId="{6F44A050-C0BD-4929-9F9C-3C49762EA391}" destId="{F39C9C6D-E4C3-4086-8291-5ECC75397487}" srcOrd="0" destOrd="0" presId="urn:microsoft.com/office/officeart/2005/8/layout/orgChart1"/>
    <dgm:cxn modelId="{59E340EF-1AE1-45EF-991A-BDDB1AB0934A}" type="presParOf" srcId="{F39C9C6D-E4C3-4086-8291-5ECC75397487}" destId="{E956A6AC-AD88-4B9F-80D5-34517DD13EF4}" srcOrd="0" destOrd="0" presId="urn:microsoft.com/office/officeart/2005/8/layout/orgChart1"/>
    <dgm:cxn modelId="{5DE8A620-65A2-43C6-A681-BEEF35EA1B19}" type="presParOf" srcId="{F39C9C6D-E4C3-4086-8291-5ECC75397487}" destId="{DF7CEE28-C069-4071-999B-641E6772BC0E}" srcOrd="1" destOrd="0" presId="urn:microsoft.com/office/officeart/2005/8/layout/orgChart1"/>
    <dgm:cxn modelId="{C377AED9-6EA8-432D-91B2-36EDA04091F1}" type="presParOf" srcId="{6F44A050-C0BD-4929-9F9C-3C49762EA391}" destId="{9C03B343-D0F1-4CD6-BE58-D2CFA6B4CBF0}" srcOrd="1" destOrd="0" presId="urn:microsoft.com/office/officeart/2005/8/layout/orgChart1"/>
    <dgm:cxn modelId="{002A3657-B8E0-4692-A82C-CFB8ED1A519C}" type="presParOf" srcId="{6F44A050-C0BD-4929-9F9C-3C49762EA391}" destId="{8FA5D462-4257-4F2C-99CA-7A053708BD83}" srcOrd="2" destOrd="0" presId="urn:microsoft.com/office/officeart/2005/8/layout/orgChart1"/>
    <dgm:cxn modelId="{B3B8C4ED-A8EB-4FD9-B921-11F8AF8ED936}" type="presParOf" srcId="{4FA49C5B-7F4A-4EA5-B43B-C5915FC4511C}" destId="{0337FD8D-4CED-4CCE-9048-179CF568C86F}" srcOrd="2" destOrd="0" presId="urn:microsoft.com/office/officeart/2005/8/layout/orgChart1"/>
    <dgm:cxn modelId="{C60CD464-35D1-4215-A4D5-0E16CE198B29}" type="presParOf" srcId="{A63F85F3-89CE-4A23-B207-8388153AD855}" destId="{FE06C6C3-0434-4134-871E-8A1546C14457}" srcOrd="10" destOrd="0" presId="urn:microsoft.com/office/officeart/2005/8/layout/orgChart1"/>
    <dgm:cxn modelId="{8BFDDE21-0E53-434A-8D70-F99D096D679D}" type="presParOf" srcId="{A63F85F3-89CE-4A23-B207-8388153AD855}" destId="{F8031BEB-63BE-49E0-8725-02825999CEEC}" srcOrd="11" destOrd="0" presId="urn:microsoft.com/office/officeart/2005/8/layout/orgChart1"/>
    <dgm:cxn modelId="{0DC2DBCF-16FE-4547-9FD9-0F1BC2CB1EB7}" type="presParOf" srcId="{F8031BEB-63BE-49E0-8725-02825999CEEC}" destId="{F3CA0012-FD7C-4918-8C24-FC5AFD45C8A3}" srcOrd="0" destOrd="0" presId="urn:microsoft.com/office/officeart/2005/8/layout/orgChart1"/>
    <dgm:cxn modelId="{FD47C801-5516-44B7-BA5C-C136A838ABAC}" type="presParOf" srcId="{F3CA0012-FD7C-4918-8C24-FC5AFD45C8A3}" destId="{0DB33A92-2E44-44AF-B50E-038A5DAA595B}" srcOrd="0" destOrd="0" presId="urn:microsoft.com/office/officeart/2005/8/layout/orgChart1"/>
    <dgm:cxn modelId="{2947861B-40EE-44CA-8D17-150467D3D727}" type="presParOf" srcId="{F3CA0012-FD7C-4918-8C24-FC5AFD45C8A3}" destId="{5B473EEC-4E3E-4AA7-821B-53A1118058F6}" srcOrd="1" destOrd="0" presId="urn:microsoft.com/office/officeart/2005/8/layout/orgChart1"/>
    <dgm:cxn modelId="{B9CEE559-2A4B-4030-A26D-8787576D6AAC}" type="presParOf" srcId="{F8031BEB-63BE-49E0-8725-02825999CEEC}" destId="{1162565A-4D24-4B64-92D0-3D26F80CCC16}" srcOrd="1" destOrd="0" presId="urn:microsoft.com/office/officeart/2005/8/layout/orgChart1"/>
    <dgm:cxn modelId="{9C664DAB-A83C-4F07-81E0-CF15567F19F3}" type="presParOf" srcId="{1162565A-4D24-4B64-92D0-3D26F80CCC16}" destId="{C2796AA5-308A-4083-8BE2-110643789AEC}" srcOrd="0" destOrd="0" presId="urn:microsoft.com/office/officeart/2005/8/layout/orgChart1"/>
    <dgm:cxn modelId="{42F149D2-94A7-4995-84D5-55AEC26A377B}" type="presParOf" srcId="{1162565A-4D24-4B64-92D0-3D26F80CCC16}" destId="{AF8CE31B-8D16-414B-A4CF-EC7545D63F61}" srcOrd="1" destOrd="0" presId="urn:microsoft.com/office/officeart/2005/8/layout/orgChart1"/>
    <dgm:cxn modelId="{61780746-F8B4-4BEC-B332-3DB5EBECF7EE}" type="presParOf" srcId="{AF8CE31B-8D16-414B-A4CF-EC7545D63F61}" destId="{3D8F2373-28D4-4CB4-9902-695BE03FC862}" srcOrd="0" destOrd="0" presId="urn:microsoft.com/office/officeart/2005/8/layout/orgChart1"/>
    <dgm:cxn modelId="{D91EC358-21A2-4FDE-95B1-B06EA9DBE9DB}" type="presParOf" srcId="{3D8F2373-28D4-4CB4-9902-695BE03FC862}" destId="{A169EFC5-7AD0-4731-A835-B64BC5B513A3}" srcOrd="0" destOrd="0" presId="urn:microsoft.com/office/officeart/2005/8/layout/orgChart1"/>
    <dgm:cxn modelId="{D1F4A44A-7814-4DC7-A422-C9D6BCE1A234}" type="presParOf" srcId="{3D8F2373-28D4-4CB4-9902-695BE03FC862}" destId="{57EDEC97-E080-4071-B99C-D3E98788EEC5}" srcOrd="1" destOrd="0" presId="urn:microsoft.com/office/officeart/2005/8/layout/orgChart1"/>
    <dgm:cxn modelId="{28DEACBF-648F-485C-A482-E51D1A6F91FA}" type="presParOf" srcId="{AF8CE31B-8D16-414B-A4CF-EC7545D63F61}" destId="{815E5910-F1BF-45A2-91D6-D34DA71BC845}" srcOrd="1" destOrd="0" presId="urn:microsoft.com/office/officeart/2005/8/layout/orgChart1"/>
    <dgm:cxn modelId="{3E5FF85B-4809-475C-939C-866A86A72A78}" type="presParOf" srcId="{AF8CE31B-8D16-414B-A4CF-EC7545D63F61}" destId="{217B8587-9A08-4EAC-9466-AC791E34FEA8}" srcOrd="2" destOrd="0" presId="urn:microsoft.com/office/officeart/2005/8/layout/orgChart1"/>
    <dgm:cxn modelId="{16B1E79E-90DE-47A8-8DCC-E02B9C26A79F}" type="presParOf" srcId="{1162565A-4D24-4B64-92D0-3D26F80CCC16}" destId="{19323585-588C-40DF-BD55-2E4F190CE220}" srcOrd="2" destOrd="0" presId="urn:microsoft.com/office/officeart/2005/8/layout/orgChart1"/>
    <dgm:cxn modelId="{F6F56963-E3A2-4B8A-AF53-B0D2146E41C2}" type="presParOf" srcId="{1162565A-4D24-4B64-92D0-3D26F80CCC16}" destId="{DCB68991-34AD-4DED-8022-1103E1F8A0A1}" srcOrd="3" destOrd="0" presId="urn:microsoft.com/office/officeart/2005/8/layout/orgChart1"/>
    <dgm:cxn modelId="{CAEA9C0D-E362-4CAC-9F92-D64E91C06DCF}" type="presParOf" srcId="{DCB68991-34AD-4DED-8022-1103E1F8A0A1}" destId="{21B3465A-C82E-4E2E-9E23-71624FC7D316}" srcOrd="0" destOrd="0" presId="urn:microsoft.com/office/officeart/2005/8/layout/orgChart1"/>
    <dgm:cxn modelId="{4A9DC476-2604-4B91-91AE-31C1A275D9FC}" type="presParOf" srcId="{21B3465A-C82E-4E2E-9E23-71624FC7D316}" destId="{75D940D4-0EB5-49B4-B3F5-42BAD900945F}" srcOrd="0" destOrd="0" presId="urn:microsoft.com/office/officeart/2005/8/layout/orgChart1"/>
    <dgm:cxn modelId="{0F8A00C8-96E3-4790-87E3-491AC7420910}" type="presParOf" srcId="{21B3465A-C82E-4E2E-9E23-71624FC7D316}" destId="{7CBC1D6C-12D6-40E9-A035-7F8AC88CE9A2}" srcOrd="1" destOrd="0" presId="urn:microsoft.com/office/officeart/2005/8/layout/orgChart1"/>
    <dgm:cxn modelId="{51EA0441-03B5-4857-AD1C-D7AEB88C8F0C}" type="presParOf" srcId="{DCB68991-34AD-4DED-8022-1103E1F8A0A1}" destId="{19ED790C-39C3-4CE1-A0EB-F2E7764F2F3A}" srcOrd="1" destOrd="0" presId="urn:microsoft.com/office/officeart/2005/8/layout/orgChart1"/>
    <dgm:cxn modelId="{11772DE8-D64F-4ECE-B65C-801911AD61CF}" type="presParOf" srcId="{DCB68991-34AD-4DED-8022-1103E1F8A0A1}" destId="{E6AC522E-37D4-4C57-A4DD-9AAC659BF348}" srcOrd="2" destOrd="0" presId="urn:microsoft.com/office/officeart/2005/8/layout/orgChart1"/>
    <dgm:cxn modelId="{49CBDD7F-B512-4BAF-8EFF-2ED303FE1BF1}" type="presParOf" srcId="{1162565A-4D24-4B64-92D0-3D26F80CCC16}" destId="{5CF56683-C22B-40FA-9A28-B5473B89A40D}" srcOrd="4" destOrd="0" presId="urn:microsoft.com/office/officeart/2005/8/layout/orgChart1"/>
    <dgm:cxn modelId="{084D4FA4-E187-4AEB-B285-58D8EF9BA1BF}" type="presParOf" srcId="{1162565A-4D24-4B64-92D0-3D26F80CCC16}" destId="{D3FA79B0-8B0A-494A-963C-4EF972B0CA08}" srcOrd="5" destOrd="0" presId="urn:microsoft.com/office/officeart/2005/8/layout/orgChart1"/>
    <dgm:cxn modelId="{EA016E87-42F8-417F-823D-C59E60A53C32}" type="presParOf" srcId="{D3FA79B0-8B0A-494A-963C-4EF972B0CA08}" destId="{C6F4895C-2144-4932-A765-C00C42975FDB}" srcOrd="0" destOrd="0" presId="urn:microsoft.com/office/officeart/2005/8/layout/orgChart1"/>
    <dgm:cxn modelId="{28ECAB7E-1F1D-4426-950C-3C0F8A36AD4E}" type="presParOf" srcId="{C6F4895C-2144-4932-A765-C00C42975FDB}" destId="{59774FB4-4835-46FB-AFB6-35F874D32B57}" srcOrd="0" destOrd="0" presId="urn:microsoft.com/office/officeart/2005/8/layout/orgChart1"/>
    <dgm:cxn modelId="{EC731560-2E04-404A-93C0-C99B7C018677}" type="presParOf" srcId="{C6F4895C-2144-4932-A765-C00C42975FDB}" destId="{94944F98-9E65-4069-BED4-36EC9078EB63}" srcOrd="1" destOrd="0" presId="urn:microsoft.com/office/officeart/2005/8/layout/orgChart1"/>
    <dgm:cxn modelId="{5A48B034-383D-410D-B6E8-8E03FE193870}" type="presParOf" srcId="{D3FA79B0-8B0A-494A-963C-4EF972B0CA08}" destId="{B22ED647-4D3E-4B12-9976-1953C9B17786}" srcOrd="1" destOrd="0" presId="urn:microsoft.com/office/officeart/2005/8/layout/orgChart1"/>
    <dgm:cxn modelId="{8DA9B040-2D0E-4202-81AE-60BC2665D06D}" type="presParOf" srcId="{D3FA79B0-8B0A-494A-963C-4EF972B0CA08}" destId="{91B3DC28-558C-4B25-A065-6EDEE9E3EDF1}" srcOrd="2" destOrd="0" presId="urn:microsoft.com/office/officeart/2005/8/layout/orgChart1"/>
    <dgm:cxn modelId="{46664BC8-F52E-42CC-9E3B-674DF892F617}" type="presParOf" srcId="{F8031BEB-63BE-49E0-8725-02825999CEEC}" destId="{0B2DAAC2-AB21-4339-B324-F3FFA318FC08}" srcOrd="2" destOrd="0" presId="urn:microsoft.com/office/officeart/2005/8/layout/orgChart1"/>
    <dgm:cxn modelId="{ED8121F8-24D1-433D-90ED-8763B625652B}" type="presParOf" srcId="{EA768BCF-E78F-4C64-BC03-04698C57C64D}" destId="{2FE26D10-1477-4783-8E39-068210A5E4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DDE49-5332-4176-B843-762C4912DEA8}">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68C15-AD9D-4E49-ABFA-10087BF83AF3}">
      <dsp:nvSpPr>
        <dsp:cNvPr id="0" name=""/>
        <dsp:cNvSpPr/>
      </dsp:nvSpPr>
      <dsp:spPr>
        <a:xfrm>
          <a:off x="800607" y="3946821"/>
          <a:ext cx="186944" cy="186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68F93-2444-48A0-A706-582E86FAA4B3}">
      <dsp:nvSpPr>
        <dsp:cNvPr id="0" name=""/>
        <dsp:cNvSpPr/>
      </dsp:nvSpPr>
      <dsp:spPr>
        <a:xfrm>
          <a:off x="894079" y="4040293"/>
          <a:ext cx="106476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Optional pre-promotion / pre-tenure review submission deadline </a:t>
          </a:r>
          <a:r>
            <a:rPr lang="en-US" sz="1100" b="1" kern="1200" dirty="0"/>
            <a:t>January 15</a:t>
          </a:r>
          <a:endParaRPr lang="en-US" sz="1100" kern="1200" dirty="0"/>
        </a:p>
      </dsp:txBody>
      <dsp:txXfrm>
        <a:off x="894079" y="4040293"/>
        <a:ext cx="1064768" cy="1209040"/>
      </dsp:txXfrm>
    </dsp:sp>
    <dsp:sp modelId="{137AC947-2A21-4556-98CE-9848EFFD193A}">
      <dsp:nvSpPr>
        <dsp:cNvPr id="0" name=""/>
        <dsp:cNvSpPr/>
      </dsp:nvSpPr>
      <dsp:spPr>
        <a:xfrm>
          <a:off x="1812543" y="2974509"/>
          <a:ext cx="292608" cy="292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E5B5B-EF8E-4702-9895-F376EEE75C71}">
      <dsp:nvSpPr>
        <dsp:cNvPr id="0" name=""/>
        <dsp:cNvSpPr/>
      </dsp:nvSpPr>
      <dsp:spPr>
        <a:xfrm>
          <a:off x="1958847" y="3120813"/>
          <a:ext cx="1349248" cy="212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CHP P&amp;T provides feedback on pre-promotion / pre-tenure reviews on by  the </a:t>
          </a:r>
          <a:r>
            <a:rPr lang="en-US" sz="1100" b="1" kern="1200" dirty="0"/>
            <a:t>last workday in February</a:t>
          </a:r>
          <a:endParaRPr lang="en-US" sz="1100" kern="1200" dirty="0"/>
        </a:p>
      </dsp:txBody>
      <dsp:txXfrm>
        <a:off x="1958847" y="3120813"/>
        <a:ext cx="1349248" cy="2128519"/>
      </dsp:txXfrm>
    </dsp:sp>
    <dsp:sp modelId="{E0381205-CD20-4434-BBC1-DD3EF032D3EC}">
      <dsp:nvSpPr>
        <dsp:cNvPr id="0" name=""/>
        <dsp:cNvSpPr/>
      </dsp:nvSpPr>
      <dsp:spPr>
        <a:xfrm>
          <a:off x="3113023" y="2199301"/>
          <a:ext cx="390144" cy="390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0256C-0757-4F52-8E73-54703E4FFAB2}">
      <dsp:nvSpPr>
        <dsp:cNvPr id="0" name=""/>
        <dsp:cNvSpPr/>
      </dsp:nvSpPr>
      <dsp:spPr>
        <a:xfrm>
          <a:off x="3308095" y="2394373"/>
          <a:ext cx="1568704" cy="285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latin typeface="+mn-lt"/>
              <a:ea typeface="Calibri" panose="020F0502020204030204" pitchFamily="34" charset="0"/>
              <a:cs typeface="Arial" panose="020B0604020202020204" pitchFamily="34" charset="0"/>
            </a:rPr>
            <a:t>A department chairperson considering recommendation of a faculty member for promotion or tenure shall require the faculty member to submit his/her portfolio to the department chairperson </a:t>
          </a:r>
          <a:r>
            <a:rPr lang="en-US" sz="1100" b="1" kern="1200" dirty="0">
              <a:latin typeface="+mn-lt"/>
              <a:ea typeface="Calibri" panose="020F0502020204030204" pitchFamily="34" charset="0"/>
              <a:cs typeface="Arial" panose="020B0604020202020204" pitchFamily="34" charset="0"/>
            </a:rPr>
            <a:t>by the first Tuesday in July</a:t>
          </a:r>
          <a:r>
            <a:rPr lang="en-US" sz="1100" kern="1200" dirty="0">
              <a:latin typeface="+mn-lt"/>
              <a:ea typeface="Calibri" panose="020F0502020204030204" pitchFamily="34" charset="0"/>
              <a:cs typeface="Arial" panose="020B0604020202020204" pitchFamily="34" charset="0"/>
            </a:rPr>
            <a:t>. If the first Tuesday in July is an official State of Arkansas holiday, i.e., July 4, the portfolio will be submitted by the end of the next day, i.e., July 5.</a:t>
          </a:r>
          <a:endParaRPr lang="en-US" sz="1100" kern="1200" dirty="0"/>
        </a:p>
      </dsp:txBody>
      <dsp:txXfrm>
        <a:off x="3308095" y="2394373"/>
        <a:ext cx="1568704" cy="2854960"/>
      </dsp:txXfrm>
    </dsp:sp>
    <dsp:sp modelId="{742604F3-41E8-46C2-AEA6-91166FE23052}">
      <dsp:nvSpPr>
        <dsp:cNvPr id="0" name=""/>
        <dsp:cNvSpPr/>
      </dsp:nvSpPr>
      <dsp:spPr>
        <a:xfrm>
          <a:off x="4624832" y="1593765"/>
          <a:ext cx="503936" cy="503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DE9CC-7E33-412E-8D7D-37E85B9D1927}">
      <dsp:nvSpPr>
        <dsp:cNvPr id="0" name=""/>
        <dsp:cNvSpPr/>
      </dsp:nvSpPr>
      <dsp:spPr>
        <a:xfrm>
          <a:off x="4876800" y="1845733"/>
          <a:ext cx="1625600" cy="340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marL="0" lvl="0" indent="0" algn="l" defTabSz="488950">
            <a:lnSpc>
              <a:spcPct val="90000"/>
            </a:lnSpc>
            <a:spcBef>
              <a:spcPct val="0"/>
            </a:spcBef>
            <a:spcAft>
              <a:spcPct val="35000"/>
            </a:spcAft>
            <a:buNone/>
          </a:pPr>
          <a:r>
            <a:rPr lang="en-US" sz="1100" kern="1200">
              <a:latin typeface="Arial" panose="020B0604020202020204" pitchFamily="34" charset="0"/>
              <a:ea typeface="Calibri" panose="020F0502020204030204" pitchFamily="34" charset="0"/>
              <a:cs typeface="Arial" panose="020B0604020202020204" pitchFamily="34" charset="0"/>
            </a:rPr>
            <a:t>The department chairperson shall initiate the promotion and/or tenure process. The department chairperson shall provide written notice to each candidate of the action taken and forward the portfolios of the candidates being recommended to the CHP P&amp;T committee </a:t>
          </a:r>
          <a:r>
            <a:rPr lang="en-US" sz="1100" b="1" kern="1200">
              <a:latin typeface="Arial" panose="020B0604020202020204" pitchFamily="34" charset="0"/>
              <a:ea typeface="Calibri" panose="020F0502020204030204" pitchFamily="34" charset="0"/>
              <a:cs typeface="Arial" panose="020B0604020202020204" pitchFamily="34" charset="0"/>
            </a:rPr>
            <a:t>by the first Tuesday in September</a:t>
          </a:r>
          <a:r>
            <a:rPr lang="en-US" sz="1100" kern="1200">
              <a:latin typeface="Arial" panose="020B0604020202020204" pitchFamily="34" charset="0"/>
              <a:ea typeface="Calibri" panose="020F0502020204030204" pitchFamily="34" charset="0"/>
              <a:cs typeface="Arial" panose="020B0604020202020204" pitchFamily="34" charset="0"/>
            </a:rPr>
            <a:t>.</a:t>
          </a:r>
          <a:endParaRPr lang="en-US" sz="1100" kern="1200" dirty="0">
            <a:latin typeface="Arial" panose="020B0604020202020204" pitchFamily="34" charset="0"/>
            <a:ea typeface="Calibri" panose="020F0502020204030204" pitchFamily="34" charset="0"/>
            <a:cs typeface="Arial" panose="020B0604020202020204" pitchFamily="34" charset="0"/>
          </a:endParaRPr>
        </a:p>
      </dsp:txBody>
      <dsp:txXfrm>
        <a:off x="4876800" y="1845733"/>
        <a:ext cx="1625600" cy="3403600"/>
      </dsp:txXfrm>
    </dsp:sp>
    <dsp:sp modelId="{18751673-FC3F-4735-B3AE-81F1C8D40F36}">
      <dsp:nvSpPr>
        <dsp:cNvPr id="0" name=""/>
        <dsp:cNvSpPr/>
      </dsp:nvSpPr>
      <dsp:spPr>
        <a:xfrm>
          <a:off x="6181343" y="1189397"/>
          <a:ext cx="642112" cy="6421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231F0-09C0-4173-8031-04545A14FE19}">
      <dsp:nvSpPr>
        <dsp:cNvPr id="0" name=""/>
        <dsp:cNvSpPr/>
      </dsp:nvSpPr>
      <dsp:spPr>
        <a:xfrm>
          <a:off x="6502399" y="1510453"/>
          <a:ext cx="1625600" cy="373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The P&amp;T committee shall provide written notice to each candidate and the candidate’s department chairperson of the review of evidence, action taken, and forward the portfolios of those candidates being recommended to the dean </a:t>
          </a:r>
          <a:r>
            <a:rPr lang="en-US" sz="1100" b="1" kern="1200" dirty="0">
              <a:latin typeface="Arial" panose="020B0604020202020204" pitchFamily="34" charset="0"/>
              <a:cs typeface="Arial" panose="020B0604020202020204" pitchFamily="34" charset="0"/>
            </a:rPr>
            <a:t>by the first Tuesday in November</a:t>
          </a:r>
          <a:r>
            <a:rPr lang="en-US" sz="1100" kern="1200" dirty="0">
              <a:latin typeface="Arial" panose="020B0604020202020204" pitchFamily="34" charset="0"/>
              <a:cs typeface="Arial" panose="020B0604020202020204" pitchFamily="34" charset="0"/>
            </a:rPr>
            <a:t>.</a:t>
          </a:r>
        </a:p>
      </dsp:txBody>
      <dsp:txXfrm>
        <a:off x="6502399" y="1510453"/>
        <a:ext cx="1625600" cy="373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56683-C22B-40FA-9A28-B5473B89A40D}">
      <dsp:nvSpPr>
        <dsp:cNvPr id="0" name=""/>
        <dsp:cNvSpPr/>
      </dsp:nvSpPr>
      <dsp:spPr>
        <a:xfrm>
          <a:off x="8820389" y="1303321"/>
          <a:ext cx="161177" cy="2020089"/>
        </a:xfrm>
        <a:custGeom>
          <a:avLst/>
          <a:gdLst/>
          <a:ahLst/>
          <a:cxnLst/>
          <a:rect l="0" t="0" r="0" b="0"/>
          <a:pathLst>
            <a:path>
              <a:moveTo>
                <a:pt x="0" y="0"/>
              </a:moveTo>
              <a:lnTo>
                <a:pt x="0" y="2020089"/>
              </a:lnTo>
              <a:lnTo>
                <a:pt x="161177" y="20200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23585-588C-40DF-BD55-2E4F190CE220}">
      <dsp:nvSpPr>
        <dsp:cNvPr id="0" name=""/>
        <dsp:cNvSpPr/>
      </dsp:nvSpPr>
      <dsp:spPr>
        <a:xfrm>
          <a:off x="8820389" y="1303321"/>
          <a:ext cx="161177" cy="1257183"/>
        </a:xfrm>
        <a:custGeom>
          <a:avLst/>
          <a:gdLst/>
          <a:ahLst/>
          <a:cxnLst/>
          <a:rect l="0" t="0" r="0" b="0"/>
          <a:pathLst>
            <a:path>
              <a:moveTo>
                <a:pt x="0" y="0"/>
              </a:moveTo>
              <a:lnTo>
                <a:pt x="0" y="1257183"/>
              </a:lnTo>
              <a:lnTo>
                <a:pt x="161177" y="1257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96AA5-308A-4083-8BE2-110643789AEC}">
      <dsp:nvSpPr>
        <dsp:cNvPr id="0" name=""/>
        <dsp:cNvSpPr/>
      </dsp:nvSpPr>
      <dsp:spPr>
        <a:xfrm>
          <a:off x="8820389" y="1303321"/>
          <a:ext cx="161177" cy="494277"/>
        </a:xfrm>
        <a:custGeom>
          <a:avLst/>
          <a:gdLst/>
          <a:ahLst/>
          <a:cxnLst/>
          <a:rect l="0" t="0" r="0" b="0"/>
          <a:pathLst>
            <a:path>
              <a:moveTo>
                <a:pt x="0" y="0"/>
              </a:moveTo>
              <a:lnTo>
                <a:pt x="0" y="494277"/>
              </a:lnTo>
              <a:lnTo>
                <a:pt x="161177" y="494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6C6C3-0434-4134-871E-8A1546C14457}">
      <dsp:nvSpPr>
        <dsp:cNvPr id="0" name=""/>
        <dsp:cNvSpPr/>
      </dsp:nvSpPr>
      <dsp:spPr>
        <a:xfrm>
          <a:off x="5999785" y="540415"/>
          <a:ext cx="3250410" cy="225648"/>
        </a:xfrm>
        <a:custGeom>
          <a:avLst/>
          <a:gdLst/>
          <a:ahLst/>
          <a:cxnLst/>
          <a:rect l="0" t="0" r="0" b="0"/>
          <a:pathLst>
            <a:path>
              <a:moveTo>
                <a:pt x="0" y="0"/>
              </a:moveTo>
              <a:lnTo>
                <a:pt x="0" y="112824"/>
              </a:lnTo>
              <a:lnTo>
                <a:pt x="3250410" y="112824"/>
              </a:lnTo>
              <a:lnTo>
                <a:pt x="3250410" y="225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B20D-8616-43F2-914B-153C033745BA}">
      <dsp:nvSpPr>
        <dsp:cNvPr id="0" name=""/>
        <dsp:cNvSpPr/>
      </dsp:nvSpPr>
      <dsp:spPr>
        <a:xfrm>
          <a:off x="7520225" y="1303321"/>
          <a:ext cx="161177" cy="2020089"/>
        </a:xfrm>
        <a:custGeom>
          <a:avLst/>
          <a:gdLst/>
          <a:ahLst/>
          <a:cxnLst/>
          <a:rect l="0" t="0" r="0" b="0"/>
          <a:pathLst>
            <a:path>
              <a:moveTo>
                <a:pt x="0" y="0"/>
              </a:moveTo>
              <a:lnTo>
                <a:pt x="0" y="2020089"/>
              </a:lnTo>
              <a:lnTo>
                <a:pt x="161177" y="20200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281E3-F806-4C13-AEC1-8D3076C08A62}">
      <dsp:nvSpPr>
        <dsp:cNvPr id="0" name=""/>
        <dsp:cNvSpPr/>
      </dsp:nvSpPr>
      <dsp:spPr>
        <a:xfrm>
          <a:off x="7520225" y="1303321"/>
          <a:ext cx="161177" cy="1257183"/>
        </a:xfrm>
        <a:custGeom>
          <a:avLst/>
          <a:gdLst/>
          <a:ahLst/>
          <a:cxnLst/>
          <a:rect l="0" t="0" r="0" b="0"/>
          <a:pathLst>
            <a:path>
              <a:moveTo>
                <a:pt x="0" y="0"/>
              </a:moveTo>
              <a:lnTo>
                <a:pt x="0" y="1257183"/>
              </a:lnTo>
              <a:lnTo>
                <a:pt x="161177" y="1257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B0BA0-F31C-41BD-B99E-7FAA516F8332}">
      <dsp:nvSpPr>
        <dsp:cNvPr id="0" name=""/>
        <dsp:cNvSpPr/>
      </dsp:nvSpPr>
      <dsp:spPr>
        <a:xfrm>
          <a:off x="7520225" y="1303321"/>
          <a:ext cx="161177" cy="494277"/>
        </a:xfrm>
        <a:custGeom>
          <a:avLst/>
          <a:gdLst/>
          <a:ahLst/>
          <a:cxnLst/>
          <a:rect l="0" t="0" r="0" b="0"/>
          <a:pathLst>
            <a:path>
              <a:moveTo>
                <a:pt x="0" y="0"/>
              </a:moveTo>
              <a:lnTo>
                <a:pt x="0" y="494277"/>
              </a:lnTo>
              <a:lnTo>
                <a:pt x="161177" y="494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224B6-4952-4EBA-9D04-2F545E7921B2}">
      <dsp:nvSpPr>
        <dsp:cNvPr id="0" name=""/>
        <dsp:cNvSpPr/>
      </dsp:nvSpPr>
      <dsp:spPr>
        <a:xfrm>
          <a:off x="5999785" y="540415"/>
          <a:ext cx="1950246" cy="225648"/>
        </a:xfrm>
        <a:custGeom>
          <a:avLst/>
          <a:gdLst/>
          <a:ahLst/>
          <a:cxnLst/>
          <a:rect l="0" t="0" r="0" b="0"/>
          <a:pathLst>
            <a:path>
              <a:moveTo>
                <a:pt x="0" y="0"/>
              </a:moveTo>
              <a:lnTo>
                <a:pt x="0" y="112824"/>
              </a:lnTo>
              <a:lnTo>
                <a:pt x="1950246" y="112824"/>
              </a:lnTo>
              <a:lnTo>
                <a:pt x="1950246" y="225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21EAF-E0CF-4D79-9D4B-80AD9289BCEB}">
      <dsp:nvSpPr>
        <dsp:cNvPr id="0" name=""/>
        <dsp:cNvSpPr/>
      </dsp:nvSpPr>
      <dsp:spPr>
        <a:xfrm>
          <a:off x="6220061" y="1303321"/>
          <a:ext cx="161177" cy="2020089"/>
        </a:xfrm>
        <a:custGeom>
          <a:avLst/>
          <a:gdLst/>
          <a:ahLst/>
          <a:cxnLst/>
          <a:rect l="0" t="0" r="0" b="0"/>
          <a:pathLst>
            <a:path>
              <a:moveTo>
                <a:pt x="0" y="0"/>
              </a:moveTo>
              <a:lnTo>
                <a:pt x="0" y="2020089"/>
              </a:lnTo>
              <a:lnTo>
                <a:pt x="161177" y="20200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73D4D-E5E3-41CD-B863-95B68F0463B0}">
      <dsp:nvSpPr>
        <dsp:cNvPr id="0" name=""/>
        <dsp:cNvSpPr/>
      </dsp:nvSpPr>
      <dsp:spPr>
        <a:xfrm>
          <a:off x="6220061" y="1303321"/>
          <a:ext cx="161177" cy="1257183"/>
        </a:xfrm>
        <a:custGeom>
          <a:avLst/>
          <a:gdLst/>
          <a:ahLst/>
          <a:cxnLst/>
          <a:rect l="0" t="0" r="0" b="0"/>
          <a:pathLst>
            <a:path>
              <a:moveTo>
                <a:pt x="0" y="0"/>
              </a:moveTo>
              <a:lnTo>
                <a:pt x="0" y="1257183"/>
              </a:lnTo>
              <a:lnTo>
                <a:pt x="161177" y="1257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F23827-1D66-4F5D-9476-C3BE9FB52434}">
      <dsp:nvSpPr>
        <dsp:cNvPr id="0" name=""/>
        <dsp:cNvSpPr/>
      </dsp:nvSpPr>
      <dsp:spPr>
        <a:xfrm>
          <a:off x="6220061" y="1303321"/>
          <a:ext cx="161177" cy="494277"/>
        </a:xfrm>
        <a:custGeom>
          <a:avLst/>
          <a:gdLst/>
          <a:ahLst/>
          <a:cxnLst/>
          <a:rect l="0" t="0" r="0" b="0"/>
          <a:pathLst>
            <a:path>
              <a:moveTo>
                <a:pt x="0" y="0"/>
              </a:moveTo>
              <a:lnTo>
                <a:pt x="0" y="494277"/>
              </a:lnTo>
              <a:lnTo>
                <a:pt x="161177" y="494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4B108-FC92-4265-ADA5-54CB25F9F79D}">
      <dsp:nvSpPr>
        <dsp:cNvPr id="0" name=""/>
        <dsp:cNvSpPr/>
      </dsp:nvSpPr>
      <dsp:spPr>
        <a:xfrm>
          <a:off x="5999785" y="540415"/>
          <a:ext cx="650082" cy="225648"/>
        </a:xfrm>
        <a:custGeom>
          <a:avLst/>
          <a:gdLst/>
          <a:ahLst/>
          <a:cxnLst/>
          <a:rect l="0" t="0" r="0" b="0"/>
          <a:pathLst>
            <a:path>
              <a:moveTo>
                <a:pt x="0" y="0"/>
              </a:moveTo>
              <a:lnTo>
                <a:pt x="0" y="112824"/>
              </a:lnTo>
              <a:lnTo>
                <a:pt x="650082" y="112824"/>
              </a:lnTo>
              <a:lnTo>
                <a:pt x="650082" y="225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D4851-D3B2-485F-AD3C-E4B78A47F2E2}">
      <dsp:nvSpPr>
        <dsp:cNvPr id="0" name=""/>
        <dsp:cNvSpPr/>
      </dsp:nvSpPr>
      <dsp:spPr>
        <a:xfrm>
          <a:off x="5349703" y="540415"/>
          <a:ext cx="650082" cy="225648"/>
        </a:xfrm>
        <a:custGeom>
          <a:avLst/>
          <a:gdLst/>
          <a:ahLst/>
          <a:cxnLst/>
          <a:rect l="0" t="0" r="0" b="0"/>
          <a:pathLst>
            <a:path>
              <a:moveTo>
                <a:pt x="650082" y="0"/>
              </a:moveTo>
              <a:lnTo>
                <a:pt x="650082" y="112824"/>
              </a:lnTo>
              <a:lnTo>
                <a:pt x="0" y="112824"/>
              </a:lnTo>
              <a:lnTo>
                <a:pt x="0" y="225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CB8E8F-9B8F-4803-A563-1823A1C26435}">
      <dsp:nvSpPr>
        <dsp:cNvPr id="0" name=""/>
        <dsp:cNvSpPr/>
      </dsp:nvSpPr>
      <dsp:spPr>
        <a:xfrm>
          <a:off x="4049539" y="540415"/>
          <a:ext cx="1950246" cy="225648"/>
        </a:xfrm>
        <a:custGeom>
          <a:avLst/>
          <a:gdLst/>
          <a:ahLst/>
          <a:cxnLst/>
          <a:rect l="0" t="0" r="0" b="0"/>
          <a:pathLst>
            <a:path>
              <a:moveTo>
                <a:pt x="1950246" y="0"/>
              </a:moveTo>
              <a:lnTo>
                <a:pt x="1950246" y="112824"/>
              </a:lnTo>
              <a:lnTo>
                <a:pt x="0" y="112824"/>
              </a:lnTo>
              <a:lnTo>
                <a:pt x="0" y="225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BEBAF-7B1D-4F85-AE6B-B0A686CBFD96}">
      <dsp:nvSpPr>
        <dsp:cNvPr id="0" name=""/>
        <dsp:cNvSpPr/>
      </dsp:nvSpPr>
      <dsp:spPr>
        <a:xfrm>
          <a:off x="2319568" y="1303321"/>
          <a:ext cx="161177" cy="2782995"/>
        </a:xfrm>
        <a:custGeom>
          <a:avLst/>
          <a:gdLst/>
          <a:ahLst/>
          <a:cxnLst/>
          <a:rect l="0" t="0" r="0" b="0"/>
          <a:pathLst>
            <a:path>
              <a:moveTo>
                <a:pt x="0" y="0"/>
              </a:moveTo>
              <a:lnTo>
                <a:pt x="0" y="2782995"/>
              </a:lnTo>
              <a:lnTo>
                <a:pt x="161177" y="2782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CAD72F-690F-41AB-91B6-A791136E3864}">
      <dsp:nvSpPr>
        <dsp:cNvPr id="0" name=""/>
        <dsp:cNvSpPr/>
      </dsp:nvSpPr>
      <dsp:spPr>
        <a:xfrm>
          <a:off x="2319568" y="1303321"/>
          <a:ext cx="161177" cy="2020089"/>
        </a:xfrm>
        <a:custGeom>
          <a:avLst/>
          <a:gdLst/>
          <a:ahLst/>
          <a:cxnLst/>
          <a:rect l="0" t="0" r="0" b="0"/>
          <a:pathLst>
            <a:path>
              <a:moveTo>
                <a:pt x="0" y="0"/>
              </a:moveTo>
              <a:lnTo>
                <a:pt x="0" y="2020089"/>
              </a:lnTo>
              <a:lnTo>
                <a:pt x="161177" y="20200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A59B02-138E-4133-AD65-D2DD7E8118F1}">
      <dsp:nvSpPr>
        <dsp:cNvPr id="0" name=""/>
        <dsp:cNvSpPr/>
      </dsp:nvSpPr>
      <dsp:spPr>
        <a:xfrm>
          <a:off x="2319568" y="1303321"/>
          <a:ext cx="161177" cy="1257183"/>
        </a:xfrm>
        <a:custGeom>
          <a:avLst/>
          <a:gdLst/>
          <a:ahLst/>
          <a:cxnLst/>
          <a:rect l="0" t="0" r="0" b="0"/>
          <a:pathLst>
            <a:path>
              <a:moveTo>
                <a:pt x="0" y="0"/>
              </a:moveTo>
              <a:lnTo>
                <a:pt x="0" y="1257183"/>
              </a:lnTo>
              <a:lnTo>
                <a:pt x="161177" y="1257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DEFBF-01D6-43EA-80BE-9D93BBB8CA1B}">
      <dsp:nvSpPr>
        <dsp:cNvPr id="0" name=""/>
        <dsp:cNvSpPr/>
      </dsp:nvSpPr>
      <dsp:spPr>
        <a:xfrm>
          <a:off x="2319568" y="1303321"/>
          <a:ext cx="161177" cy="494277"/>
        </a:xfrm>
        <a:custGeom>
          <a:avLst/>
          <a:gdLst/>
          <a:ahLst/>
          <a:cxnLst/>
          <a:rect l="0" t="0" r="0" b="0"/>
          <a:pathLst>
            <a:path>
              <a:moveTo>
                <a:pt x="0" y="0"/>
              </a:moveTo>
              <a:lnTo>
                <a:pt x="0" y="494277"/>
              </a:lnTo>
              <a:lnTo>
                <a:pt x="161177" y="494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33854-529A-409F-A868-543C2C1D8ED7}">
      <dsp:nvSpPr>
        <dsp:cNvPr id="0" name=""/>
        <dsp:cNvSpPr/>
      </dsp:nvSpPr>
      <dsp:spPr>
        <a:xfrm>
          <a:off x="2749375" y="540415"/>
          <a:ext cx="3250410" cy="225648"/>
        </a:xfrm>
        <a:custGeom>
          <a:avLst/>
          <a:gdLst/>
          <a:ahLst/>
          <a:cxnLst/>
          <a:rect l="0" t="0" r="0" b="0"/>
          <a:pathLst>
            <a:path>
              <a:moveTo>
                <a:pt x="3250410" y="0"/>
              </a:moveTo>
              <a:lnTo>
                <a:pt x="3250410" y="112824"/>
              </a:lnTo>
              <a:lnTo>
                <a:pt x="0" y="112824"/>
              </a:lnTo>
              <a:lnTo>
                <a:pt x="0" y="225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7559D-820E-4902-8EE4-4F9C2BCFE3A3}">
      <dsp:nvSpPr>
        <dsp:cNvPr id="0" name=""/>
        <dsp:cNvSpPr/>
      </dsp:nvSpPr>
      <dsp:spPr>
        <a:xfrm>
          <a:off x="5462527" y="3157"/>
          <a:ext cx="1074515" cy="537257"/>
        </a:xfrm>
        <a:prstGeom prst="rect">
          <a:avLst/>
        </a:prstGeom>
        <a:solidFill>
          <a:srgbClr val="A30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Faculty Portfolio</a:t>
          </a:r>
        </a:p>
      </dsp:txBody>
      <dsp:txXfrm>
        <a:off x="5462527" y="3157"/>
        <a:ext cx="1074515" cy="537257"/>
      </dsp:txXfrm>
    </dsp:sp>
    <dsp:sp modelId="{545F3648-1202-41CC-89B1-78E5B432FF88}">
      <dsp:nvSpPr>
        <dsp:cNvPr id="0" name=""/>
        <dsp:cNvSpPr/>
      </dsp:nvSpPr>
      <dsp:spPr>
        <a:xfrm>
          <a:off x="2212117" y="766063"/>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Required Letters for the CHP’s P&amp;T Process</a:t>
          </a:r>
        </a:p>
      </dsp:txBody>
      <dsp:txXfrm>
        <a:off x="2212117" y="766063"/>
        <a:ext cx="1074515" cy="537257"/>
      </dsp:txXfrm>
    </dsp:sp>
    <dsp:sp modelId="{27023740-4706-468B-94F9-2CFAEF859126}">
      <dsp:nvSpPr>
        <dsp:cNvPr id="0" name=""/>
        <dsp:cNvSpPr/>
      </dsp:nvSpPr>
      <dsp:spPr>
        <a:xfrm>
          <a:off x="2480746" y="1528969"/>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 from Applicant</a:t>
          </a:r>
        </a:p>
      </dsp:txBody>
      <dsp:txXfrm>
        <a:off x="2480746" y="1528969"/>
        <a:ext cx="1074515" cy="537257"/>
      </dsp:txXfrm>
    </dsp:sp>
    <dsp:sp modelId="{684D66C4-9511-4830-B765-F5B43682F8DE}">
      <dsp:nvSpPr>
        <dsp:cNvPr id="0" name=""/>
        <dsp:cNvSpPr/>
      </dsp:nvSpPr>
      <dsp:spPr>
        <a:xfrm>
          <a:off x="2480746" y="2291876"/>
          <a:ext cx="1074515" cy="53725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 from Dept. Chair</a:t>
          </a:r>
        </a:p>
      </dsp:txBody>
      <dsp:txXfrm>
        <a:off x="2480746" y="2291876"/>
        <a:ext cx="1074515" cy="537257"/>
      </dsp:txXfrm>
    </dsp:sp>
    <dsp:sp modelId="{BBA48EB5-1AEC-4CDF-AD41-AC00641C84F3}">
      <dsp:nvSpPr>
        <dsp:cNvPr id="0" name=""/>
        <dsp:cNvSpPr/>
      </dsp:nvSpPr>
      <dsp:spPr>
        <a:xfrm>
          <a:off x="2480746" y="3054782"/>
          <a:ext cx="1074515" cy="53725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 from CHP P&amp;T Committee</a:t>
          </a:r>
        </a:p>
      </dsp:txBody>
      <dsp:txXfrm>
        <a:off x="2480746" y="3054782"/>
        <a:ext cx="1074515" cy="537257"/>
      </dsp:txXfrm>
    </dsp:sp>
    <dsp:sp modelId="{E4E83EC8-D415-4046-8268-16AE3BA0A42A}">
      <dsp:nvSpPr>
        <dsp:cNvPr id="0" name=""/>
        <dsp:cNvSpPr/>
      </dsp:nvSpPr>
      <dsp:spPr>
        <a:xfrm>
          <a:off x="2480746" y="3817688"/>
          <a:ext cx="1074515" cy="53725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 from Dean</a:t>
          </a:r>
        </a:p>
      </dsp:txBody>
      <dsp:txXfrm>
        <a:off x="2480746" y="3817688"/>
        <a:ext cx="1074515" cy="537257"/>
      </dsp:txXfrm>
    </dsp:sp>
    <dsp:sp modelId="{55D9EB54-DCA3-4240-9E1A-07318A2D76BE}">
      <dsp:nvSpPr>
        <dsp:cNvPr id="0" name=""/>
        <dsp:cNvSpPr/>
      </dsp:nvSpPr>
      <dsp:spPr>
        <a:xfrm>
          <a:off x="3512281" y="766063"/>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Letters of Recommendation/ Support</a:t>
          </a:r>
        </a:p>
      </dsp:txBody>
      <dsp:txXfrm>
        <a:off x="3512281" y="766063"/>
        <a:ext cx="1074515" cy="537257"/>
      </dsp:txXfrm>
    </dsp:sp>
    <dsp:sp modelId="{FFC2A954-2919-4A3E-A00C-CCCBBAE6917A}">
      <dsp:nvSpPr>
        <dsp:cNvPr id="0" name=""/>
        <dsp:cNvSpPr/>
      </dsp:nvSpPr>
      <dsp:spPr>
        <a:xfrm>
          <a:off x="4812445" y="766063"/>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CV</a:t>
          </a:r>
        </a:p>
      </dsp:txBody>
      <dsp:txXfrm>
        <a:off x="4812445" y="766063"/>
        <a:ext cx="1074515" cy="537257"/>
      </dsp:txXfrm>
    </dsp:sp>
    <dsp:sp modelId="{C142C671-A4C4-495F-84C1-A328E3BCED24}">
      <dsp:nvSpPr>
        <dsp:cNvPr id="0" name=""/>
        <dsp:cNvSpPr/>
      </dsp:nvSpPr>
      <dsp:spPr>
        <a:xfrm>
          <a:off x="6112609" y="766063"/>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Teaching</a:t>
          </a:r>
        </a:p>
      </dsp:txBody>
      <dsp:txXfrm>
        <a:off x="6112609" y="766063"/>
        <a:ext cx="1074515" cy="537257"/>
      </dsp:txXfrm>
    </dsp:sp>
    <dsp:sp modelId="{CBB5369C-90FE-4C1D-9591-FF048CBCC2A0}">
      <dsp:nvSpPr>
        <dsp:cNvPr id="0" name=""/>
        <dsp:cNvSpPr/>
      </dsp:nvSpPr>
      <dsp:spPr>
        <a:xfrm>
          <a:off x="6381238" y="1528969"/>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Teaching     Narrative</a:t>
          </a:r>
        </a:p>
      </dsp:txBody>
      <dsp:txXfrm>
        <a:off x="6381238" y="1528969"/>
        <a:ext cx="1074515" cy="537257"/>
      </dsp:txXfrm>
    </dsp:sp>
    <dsp:sp modelId="{7EB1E458-1F8C-48C3-8F3F-275EB48F83CC}">
      <dsp:nvSpPr>
        <dsp:cNvPr id="0" name=""/>
        <dsp:cNvSpPr/>
      </dsp:nvSpPr>
      <dsp:spPr>
        <a:xfrm>
          <a:off x="6381238" y="2291876"/>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Supporting Materials (evidence)</a:t>
          </a:r>
        </a:p>
      </dsp:txBody>
      <dsp:txXfrm>
        <a:off x="6381238" y="2291876"/>
        <a:ext cx="1074515" cy="537257"/>
      </dsp:txXfrm>
    </dsp:sp>
    <dsp:sp modelId="{6EE85191-FA01-426A-AF92-8C84EC486509}">
      <dsp:nvSpPr>
        <dsp:cNvPr id="0" name=""/>
        <dsp:cNvSpPr/>
      </dsp:nvSpPr>
      <dsp:spPr>
        <a:xfrm>
          <a:off x="6381238" y="3054782"/>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Letters of Support (if applicable)</a:t>
          </a:r>
        </a:p>
      </dsp:txBody>
      <dsp:txXfrm>
        <a:off x="6381238" y="3054782"/>
        <a:ext cx="1074515" cy="537257"/>
      </dsp:txXfrm>
    </dsp:sp>
    <dsp:sp modelId="{AD27407E-659D-429E-ACEA-8F63B8096F3F}">
      <dsp:nvSpPr>
        <dsp:cNvPr id="0" name=""/>
        <dsp:cNvSpPr/>
      </dsp:nvSpPr>
      <dsp:spPr>
        <a:xfrm>
          <a:off x="7412773" y="766063"/>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Scholarship</a:t>
          </a:r>
        </a:p>
      </dsp:txBody>
      <dsp:txXfrm>
        <a:off x="7412773" y="766063"/>
        <a:ext cx="1074515" cy="537257"/>
      </dsp:txXfrm>
    </dsp:sp>
    <dsp:sp modelId="{6B218189-85D3-4A57-9DE8-D02D590EF47D}">
      <dsp:nvSpPr>
        <dsp:cNvPr id="0" name=""/>
        <dsp:cNvSpPr/>
      </dsp:nvSpPr>
      <dsp:spPr>
        <a:xfrm>
          <a:off x="7681402" y="1528969"/>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Scholarship Narrative</a:t>
          </a:r>
        </a:p>
      </dsp:txBody>
      <dsp:txXfrm>
        <a:off x="7681402" y="1528969"/>
        <a:ext cx="1074515" cy="537257"/>
      </dsp:txXfrm>
    </dsp:sp>
    <dsp:sp modelId="{DCDD6F51-5010-4A3C-982D-E9EB743712FE}">
      <dsp:nvSpPr>
        <dsp:cNvPr id="0" name=""/>
        <dsp:cNvSpPr/>
      </dsp:nvSpPr>
      <dsp:spPr>
        <a:xfrm>
          <a:off x="7681402" y="2291876"/>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Supporting Materials (evidence)</a:t>
          </a:r>
        </a:p>
      </dsp:txBody>
      <dsp:txXfrm>
        <a:off x="7681402" y="2291876"/>
        <a:ext cx="1074515" cy="537257"/>
      </dsp:txXfrm>
    </dsp:sp>
    <dsp:sp modelId="{E956A6AC-AD88-4B9F-80D5-34517DD13EF4}">
      <dsp:nvSpPr>
        <dsp:cNvPr id="0" name=""/>
        <dsp:cNvSpPr/>
      </dsp:nvSpPr>
      <dsp:spPr>
        <a:xfrm>
          <a:off x="7681402" y="3054782"/>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Letters of Support (if applicable)</a:t>
          </a:r>
        </a:p>
      </dsp:txBody>
      <dsp:txXfrm>
        <a:off x="7681402" y="3054782"/>
        <a:ext cx="1074515" cy="537257"/>
      </dsp:txXfrm>
    </dsp:sp>
    <dsp:sp modelId="{0DB33A92-2E44-44AF-B50E-038A5DAA595B}">
      <dsp:nvSpPr>
        <dsp:cNvPr id="0" name=""/>
        <dsp:cNvSpPr/>
      </dsp:nvSpPr>
      <dsp:spPr>
        <a:xfrm>
          <a:off x="8712937" y="766063"/>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Service</a:t>
          </a:r>
        </a:p>
      </dsp:txBody>
      <dsp:txXfrm>
        <a:off x="8712937" y="766063"/>
        <a:ext cx="1074515" cy="537257"/>
      </dsp:txXfrm>
    </dsp:sp>
    <dsp:sp modelId="{A169EFC5-7AD0-4731-A835-B64BC5B513A3}">
      <dsp:nvSpPr>
        <dsp:cNvPr id="0" name=""/>
        <dsp:cNvSpPr/>
      </dsp:nvSpPr>
      <dsp:spPr>
        <a:xfrm>
          <a:off x="8981566" y="1528969"/>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Service        Narrative</a:t>
          </a:r>
        </a:p>
      </dsp:txBody>
      <dsp:txXfrm>
        <a:off x="8981566" y="1528969"/>
        <a:ext cx="1074515" cy="537257"/>
      </dsp:txXfrm>
    </dsp:sp>
    <dsp:sp modelId="{75D940D4-0EB5-49B4-B3F5-42BAD900945F}">
      <dsp:nvSpPr>
        <dsp:cNvPr id="0" name=""/>
        <dsp:cNvSpPr/>
      </dsp:nvSpPr>
      <dsp:spPr>
        <a:xfrm>
          <a:off x="8981566" y="2291876"/>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Supporting Materials (evidence)</a:t>
          </a:r>
        </a:p>
      </dsp:txBody>
      <dsp:txXfrm>
        <a:off x="8981566" y="2291876"/>
        <a:ext cx="1074515" cy="537257"/>
      </dsp:txXfrm>
    </dsp:sp>
    <dsp:sp modelId="{59774FB4-4835-46FB-AFB6-35F874D32B57}">
      <dsp:nvSpPr>
        <dsp:cNvPr id="0" name=""/>
        <dsp:cNvSpPr/>
      </dsp:nvSpPr>
      <dsp:spPr>
        <a:xfrm>
          <a:off x="8981566" y="3054782"/>
          <a:ext cx="1074515" cy="537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Letters of Support (if applicable)</a:t>
          </a:r>
        </a:p>
      </dsp:txBody>
      <dsp:txXfrm>
        <a:off x="8981566" y="3054782"/>
        <a:ext cx="1074515" cy="5372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BB32BD-2CA7-4C2E-A2AF-1D86625FFA06}" type="datetimeFigureOut">
              <a:rPr lang="en-US" smtClean="0"/>
              <a:pPr/>
              <a:t>4/26/2023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6C4EB-DE73-41E0-AD04-9F317D671CC6}" type="slidenum">
              <a:rPr lang="en-US" smtClean="0"/>
              <a:pPr/>
              <a:t>‹#›</a:t>
            </a:fld>
            <a:endParaRPr lang="en-US"/>
          </a:p>
        </p:txBody>
      </p:sp>
    </p:spTree>
    <p:extLst>
      <p:ext uri="{BB962C8B-B14F-4D97-AF65-F5344CB8AC3E}">
        <p14:creationId xmlns:p14="http://schemas.microsoft.com/office/powerpoint/2010/main" val="113986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1</a:t>
            </a:fld>
            <a:endParaRPr lang="en-US"/>
          </a:p>
        </p:txBody>
      </p:sp>
    </p:spTree>
    <p:extLst>
      <p:ext uri="{BB962C8B-B14F-4D97-AF65-F5344CB8AC3E}">
        <p14:creationId xmlns:p14="http://schemas.microsoft.com/office/powerpoint/2010/main" val="31441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2</a:t>
            </a:fld>
            <a:endParaRPr lang="en-US"/>
          </a:p>
        </p:txBody>
      </p:sp>
    </p:spTree>
    <p:extLst>
      <p:ext uri="{BB962C8B-B14F-4D97-AF65-F5344CB8AC3E}">
        <p14:creationId xmlns:p14="http://schemas.microsoft.com/office/powerpoint/2010/main" val="354864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9</a:t>
            </a:fld>
            <a:endParaRPr lang="en-US"/>
          </a:p>
        </p:txBody>
      </p:sp>
    </p:spTree>
    <p:extLst>
      <p:ext uri="{BB962C8B-B14F-4D97-AF65-F5344CB8AC3E}">
        <p14:creationId xmlns:p14="http://schemas.microsoft.com/office/powerpoint/2010/main" val="296546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11</a:t>
            </a:fld>
            <a:endParaRPr lang="en-US"/>
          </a:p>
        </p:txBody>
      </p:sp>
    </p:spTree>
    <p:extLst>
      <p:ext uri="{BB962C8B-B14F-4D97-AF65-F5344CB8AC3E}">
        <p14:creationId xmlns:p14="http://schemas.microsoft.com/office/powerpoint/2010/main" val="382088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12</a:t>
            </a:fld>
            <a:endParaRPr lang="en-US"/>
          </a:p>
        </p:txBody>
      </p:sp>
    </p:spTree>
    <p:extLst>
      <p:ext uri="{BB962C8B-B14F-4D97-AF65-F5344CB8AC3E}">
        <p14:creationId xmlns:p14="http://schemas.microsoft.com/office/powerpoint/2010/main" val="276693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14</a:t>
            </a:fld>
            <a:endParaRPr lang="en-US"/>
          </a:p>
        </p:txBody>
      </p:sp>
    </p:spTree>
    <p:extLst>
      <p:ext uri="{BB962C8B-B14F-4D97-AF65-F5344CB8AC3E}">
        <p14:creationId xmlns:p14="http://schemas.microsoft.com/office/powerpoint/2010/main" val="188511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21</a:t>
            </a:fld>
            <a:endParaRPr lang="en-US"/>
          </a:p>
        </p:txBody>
      </p:sp>
    </p:spTree>
    <p:extLst>
      <p:ext uri="{BB962C8B-B14F-4D97-AF65-F5344CB8AC3E}">
        <p14:creationId xmlns:p14="http://schemas.microsoft.com/office/powerpoint/2010/main" val="39707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27</a:t>
            </a:fld>
            <a:endParaRPr lang="en-US"/>
          </a:p>
        </p:txBody>
      </p:sp>
    </p:spTree>
    <p:extLst>
      <p:ext uri="{BB962C8B-B14F-4D97-AF65-F5344CB8AC3E}">
        <p14:creationId xmlns:p14="http://schemas.microsoft.com/office/powerpoint/2010/main" val="121771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rgbClr val="A30C33"/>
                </a:solidFill>
                <a:latin typeface="Arial"/>
                <a:cs typeface="Arial"/>
              </a:defRPr>
            </a:lvl1pPr>
          </a:lstStyle>
          <a:p>
            <a:r>
              <a:rPr lang="en-US" dirty="0"/>
              <a:t>Click to add title </a:t>
            </a:r>
          </a:p>
        </p:txBody>
      </p:sp>
      <p:sp>
        <p:nvSpPr>
          <p:cNvPr id="3"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rgbClr val="A30C3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321255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97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Title and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1524000" y="1767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1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Two Conten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016000" y="914402"/>
            <a:ext cx="10160000" cy="609599"/>
          </a:xfr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11" name="Content Placeholder 2"/>
          <p:cNvSpPr>
            <a:spLocks noGrp="1"/>
          </p:cNvSpPr>
          <p:nvPr>
            <p:ph idx="13"/>
          </p:nvPr>
        </p:nvSpPr>
        <p:spPr>
          <a:xfrm>
            <a:off x="609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6197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988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4800600"/>
            <a:ext cx="7315200" cy="566738"/>
          </a:xfr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6"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2389717" y="5367338"/>
            <a:ext cx="7315200" cy="804862"/>
          </a:xfr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6507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361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a:prstGeom prst="rect">
            <a:avLst/>
          </a:prstGeo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203715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a:prstGeom prst="rect">
            <a:avLst/>
          </a:prstGeo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84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Content Placeholder 2"/>
          <p:cNvSpPr>
            <a:spLocks noGrp="1"/>
          </p:cNvSpPr>
          <p:nvPr>
            <p:ph idx="13"/>
          </p:nvPr>
        </p:nvSpPr>
        <p:spPr>
          <a:xfrm>
            <a:off x="1524000" y="1767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779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a:prstGeom prst="rect">
            <a:avLst/>
          </a:prstGeo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83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y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383462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Picture with Caption">
    <p:spTree>
      <p:nvGrpSpPr>
        <p:cNvPr id="1" name=""/>
        <p:cNvGrpSpPr/>
        <p:nvPr/>
      </p:nvGrpSpPr>
      <p:grpSpPr>
        <a:xfrm>
          <a:off x="0" y="0"/>
          <a:ext cx="0" cy="0"/>
          <a:chOff x="0" y="0"/>
          <a:chExt cx="0" cy="0"/>
        </a:xfrm>
      </p:grpSpPr>
      <p:sp>
        <p:nvSpPr>
          <p:cNvPr id="10" name="Title 1"/>
          <p:cNvSpPr>
            <a:spLocks noGrp="1"/>
          </p:cNvSpPr>
          <p:nvPr>
            <p:ph type="title"/>
          </p:nvPr>
        </p:nvSpPr>
        <p:spPr>
          <a:xfrm>
            <a:off x="2389717" y="4800600"/>
            <a:ext cx="7315200" cy="566738"/>
          </a:xfrm>
          <a:prstGeom prst="rect">
            <a:avLst/>
          </a:prstGeo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11"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2"/>
          </p:nvPr>
        </p:nvSpPr>
        <p:spPr>
          <a:xfrm>
            <a:off x="2389717" y="5367338"/>
            <a:ext cx="7315200" cy="804862"/>
          </a:xfrm>
          <a:prstGeom prst="rect">
            <a:avLst/>
          </a:prstGeo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05564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5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2438400" y="4800600"/>
            <a:ext cx="7315200" cy="566738"/>
          </a:xfrm>
          <a:prstGeom prst="rect">
            <a:avLst/>
          </a:prstGeom>
        </p:spPr>
        <p:txBody>
          <a:bodyPr anchor="b">
            <a:normAutofit/>
          </a:bodyPr>
          <a:lstStyle>
            <a:lvl1pPr algn="l">
              <a:defRPr sz="1800" b="1">
                <a:latin typeface="Arial"/>
                <a:cs typeface="Arial"/>
              </a:defRPr>
            </a:lvl1pPr>
          </a:lstStyle>
          <a:p>
            <a:r>
              <a:rPr lang="en-US" dirty="0"/>
              <a:t>Click to edit Master title style</a:t>
            </a:r>
          </a:p>
        </p:txBody>
      </p:sp>
      <p:sp>
        <p:nvSpPr>
          <p:cNvPr id="9" name="Text Placeholder 3"/>
          <p:cNvSpPr>
            <a:spLocks noGrp="1"/>
          </p:cNvSpPr>
          <p:nvPr>
            <p:ph type="body" sz="half" idx="2"/>
          </p:nvPr>
        </p:nvSpPr>
        <p:spPr>
          <a:xfrm>
            <a:off x="2438400" y="5367338"/>
            <a:ext cx="7315200" cy="804862"/>
          </a:xfrm>
          <a:prstGeom prst="rect">
            <a:avLst/>
          </a:prstGeo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Content Placeholder 2"/>
          <p:cNvSpPr>
            <a:spLocks noGrp="1"/>
          </p:cNvSpPr>
          <p:nvPr>
            <p:ph idx="13"/>
          </p:nvPr>
        </p:nvSpPr>
        <p:spPr>
          <a:xfrm>
            <a:off x="2438400" y="609600"/>
            <a:ext cx="7315200" cy="4114800"/>
          </a:xfrm>
          <a:prstGeom prst="rect">
            <a:avLst/>
          </a:prstGeom>
        </p:spPr>
        <p:txBody>
          <a:bodyPr/>
          <a:lstStyle>
            <a:lvl1pPr marL="0" indent="0">
              <a:buFont typeface="Arial"/>
              <a:buNone/>
              <a:defRPr sz="1800">
                <a:solidFill>
                  <a:schemeClr val="tx1"/>
                </a:solidFill>
                <a:latin typeface="Arial"/>
                <a:cs typeface="Arial"/>
              </a:defRPr>
            </a:lvl1pPr>
            <a:lvl2pPr marL="403225" indent="-230188">
              <a:tabLst/>
              <a:defRPr sz="1800">
                <a:solidFill>
                  <a:schemeClr val="tx1"/>
                </a:solidFill>
                <a:latin typeface="Arial"/>
                <a:cs typeface="Arial"/>
              </a:defRPr>
            </a:lvl2pPr>
            <a:lvl3pPr marL="568325" indent="-165100">
              <a:defRPr sz="1800">
                <a:solidFill>
                  <a:schemeClr val="tx1"/>
                </a:solidFill>
                <a:latin typeface="Arial"/>
                <a:cs typeface="Arial"/>
              </a:defRPr>
            </a:lvl3pPr>
            <a:lvl4pPr marL="798513" indent="-230188">
              <a:defRPr sz="1800">
                <a:solidFill>
                  <a:schemeClr val="tx1"/>
                </a:solidFill>
                <a:latin typeface="Arial"/>
                <a:cs typeface="Arial"/>
              </a:defRPr>
            </a:lvl4pPr>
            <a:lvl5pPr marL="971550" indent="-173038">
              <a:defRPr sz="1800">
                <a:solidFill>
                  <a:schemeClr val="tx1"/>
                </a:solidFill>
                <a:latin typeface="Arial"/>
                <a:cs typeface="Arial"/>
              </a:defRPr>
            </a:lvl5pPr>
          </a:lstStyle>
          <a:p>
            <a:pPr lvl="0"/>
            <a:endParaRPr lang="en-US" dirty="0"/>
          </a:p>
        </p:txBody>
      </p:sp>
    </p:spTree>
    <p:extLst>
      <p:ext uri="{BB962C8B-B14F-4D97-AF65-F5344CB8AC3E}">
        <p14:creationId xmlns:p14="http://schemas.microsoft.com/office/powerpoint/2010/main" val="407679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27786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latin typeface="Arial"/>
                <a:cs typeface="Arial"/>
              </a:defRPr>
            </a:lvl1pPr>
          </a:lstStyle>
          <a:p>
            <a:r>
              <a:rPr lang="en-US" dirty="0"/>
              <a:t>Click to add title</a:t>
            </a:r>
          </a:p>
        </p:txBody>
      </p:sp>
    </p:spTree>
    <p:extLst>
      <p:ext uri="{BB962C8B-B14F-4D97-AF65-F5344CB8AC3E}">
        <p14:creationId xmlns:p14="http://schemas.microsoft.com/office/powerpoint/2010/main" val="201436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3"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Content Placeholder 2"/>
          <p:cNvSpPr>
            <a:spLocks noGrp="1"/>
          </p:cNvSpPr>
          <p:nvPr>
            <p:ph idx="13"/>
          </p:nvPr>
        </p:nvSpPr>
        <p:spPr>
          <a:xfrm>
            <a:off x="1524000" y="2148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682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11" name="Content Placeholder 2"/>
          <p:cNvSpPr>
            <a:spLocks noGrp="1"/>
          </p:cNvSpPr>
          <p:nvPr>
            <p:ph idx="13"/>
          </p:nvPr>
        </p:nvSpPr>
        <p:spPr>
          <a:xfrm>
            <a:off x="1524000" y="1767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817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p:spPr>
        <p:txBody>
          <a:bodyPr anchor="t">
            <a:normAutofit/>
          </a:bodyPr>
          <a:lstStyle>
            <a:lvl1pPr algn="ctr">
              <a:defRPr sz="3200" baseline="0">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42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7703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49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
        <p:nvSpPr>
          <p:cNvPr id="4"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4/26/2023</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270211" cy="6903720"/>
          </a:xfrm>
          <a:prstGeom prst="rect">
            <a:avLst/>
          </a:prstGeom>
        </p:spPr>
      </p:pic>
      <p:sp>
        <p:nvSpPr>
          <p:cNvPr id="8"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4/26/2023</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300476094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9"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4/26/2023</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52614406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43D5F-4AA8-E043-ABA6-5ED8B75A025D}" type="datetimeFigureOut">
              <a:rPr lang="en-US" smtClean="0"/>
              <a:t>4/26/2023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A92F-4BE2-9B4C-AE19-1C47AA9E536C}" type="slidenum">
              <a:rPr lang="en-US" smtClean="0"/>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1397"/>
            <a:ext cx="12270211" cy="6903720"/>
          </a:xfrm>
          <a:prstGeom prst="rect">
            <a:avLst/>
          </a:prstGeom>
        </p:spPr>
      </p:pic>
      <p:sp>
        <p:nvSpPr>
          <p:cNvPr id="9"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pPr/>
              <a:t>‹#›</a:t>
            </a:fld>
            <a:endParaRPr lang="en-US" sz="900" dirty="0"/>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824655885"/>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2" r:id="rId3"/>
    <p:sldLayoutId id="2147483654" r:id="rId4"/>
    <p:sldLayoutId id="2147483659" r:id="rId5"/>
    <p:sldLayoutId id="214748365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89BAC-2917-424A-ACDC-924CB93C1DC3}" type="datetimeFigureOut">
              <a:rPr lang="en-US" smtClean="0"/>
              <a:t>4/26/2023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E8EAE-1272-3C40-B6DE-1D055632DDE7}" type="slidenum">
              <a:rPr lang="en-US" smtClean="0"/>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11"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10538305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6"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23889782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01600" y="65690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610322736"/>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promotiontenure.uams.ed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healthprofessions.uams.edu/wp-content/uploads/sites/9/2019/07/Approval-Steps-and-Flow-for-CHP-PT.pdf" TargetMode="External"/><Relationship Id="rId4" Type="http://schemas.openxmlformats.org/officeDocument/2006/relationships/hyperlink" Target="https://healthprofessions.uams.edu/wp-content/uploads/sites/9/2019/07/CHP-PT-Database-User-Guide-to-Start-your-Packet.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healthprofessions.uams.edu/faculty-and-staff/promotion-and-tenur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mailto:KHPoe@uams.ed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62400" y="838200"/>
            <a:ext cx="6858000" cy="2362200"/>
          </a:xfrm>
        </p:spPr>
        <p:txBody>
          <a:bodyPr>
            <a:normAutofit/>
          </a:bodyPr>
          <a:lstStyle/>
          <a:p>
            <a:pPr algn="ctr"/>
            <a:r>
              <a:rPr lang="en-US" b="1" dirty="0"/>
              <a:t>College of Health Professions</a:t>
            </a:r>
            <a:br>
              <a:rPr lang="en-US" b="1" dirty="0"/>
            </a:br>
            <a:r>
              <a:rPr lang="en-US" b="1" dirty="0"/>
              <a:t>Promotion and/or Tenure Portfolio Preparation Workshop </a:t>
            </a:r>
            <a:endParaRPr lang="en-US" dirty="0"/>
          </a:p>
        </p:txBody>
      </p:sp>
      <p:sp>
        <p:nvSpPr>
          <p:cNvPr id="2" name="TextBox 1">
            <a:extLst>
              <a:ext uri="{FF2B5EF4-FFF2-40B4-BE49-F238E27FC236}">
                <a16:creationId xmlns:a16="http://schemas.microsoft.com/office/drawing/2014/main" id="{4FBB4C29-F737-4F00-AAD9-3D290FD5781C}"/>
              </a:ext>
            </a:extLst>
          </p:cNvPr>
          <p:cNvSpPr txBox="1"/>
          <p:nvPr/>
        </p:nvSpPr>
        <p:spPr>
          <a:xfrm>
            <a:off x="4343400" y="6488668"/>
            <a:ext cx="2417841" cy="369332"/>
          </a:xfrm>
          <a:prstGeom prst="rect">
            <a:avLst/>
          </a:prstGeom>
          <a:noFill/>
        </p:spPr>
        <p:txBody>
          <a:bodyPr wrap="none" rtlCol="0">
            <a:spAutoFit/>
          </a:bodyPr>
          <a:lstStyle/>
          <a:p>
            <a:r>
              <a:rPr lang="en-US" dirty="0"/>
              <a:t>Updated: April 26, 2023</a:t>
            </a:r>
          </a:p>
        </p:txBody>
      </p:sp>
    </p:spTree>
    <p:extLst>
      <p:ext uri="{BB962C8B-B14F-4D97-AF65-F5344CB8AC3E}">
        <p14:creationId xmlns:p14="http://schemas.microsoft.com/office/powerpoint/2010/main" val="267273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85762" y="152400"/>
            <a:ext cx="86106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A30C33"/>
                </a:solidFill>
              </a:rPr>
              <a:t>Accessing the CHP P&amp;T Database</a:t>
            </a:r>
          </a:p>
          <a:p>
            <a:endParaRPr lang="en-US" sz="3600" dirty="0">
              <a:solidFill>
                <a:srgbClr val="A30C33"/>
              </a:solidFill>
            </a:endParaRPr>
          </a:p>
        </p:txBody>
      </p:sp>
      <p:pic>
        <p:nvPicPr>
          <p:cNvPr id="4" name="Picture 3"/>
          <p:cNvPicPr>
            <a:picLocks noChangeAspect="1"/>
          </p:cNvPicPr>
          <p:nvPr/>
        </p:nvPicPr>
        <p:blipFill>
          <a:blip r:embed="rId2"/>
          <a:stretch>
            <a:fillRect/>
          </a:stretch>
        </p:blipFill>
        <p:spPr>
          <a:xfrm>
            <a:off x="2590800" y="1141512"/>
            <a:ext cx="6800525" cy="5716488"/>
          </a:xfrm>
          <a:prstGeom prst="rect">
            <a:avLst/>
          </a:prstGeom>
        </p:spPr>
      </p:pic>
    </p:spTree>
    <p:extLst>
      <p:ext uri="{BB962C8B-B14F-4D97-AF65-F5344CB8AC3E}">
        <p14:creationId xmlns:p14="http://schemas.microsoft.com/office/powerpoint/2010/main" val="210921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63961" y="304800"/>
            <a:ext cx="86106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A30C33"/>
                </a:solidFill>
                <a:latin typeface="+mn-lt"/>
                <a:cs typeface="Arial" panose="020B0604020202020204" pitchFamily="34" charset="0"/>
              </a:rPr>
              <a:t>Accessing the CHP P&amp;T Database</a:t>
            </a:r>
          </a:p>
          <a:p>
            <a:endParaRPr lang="en-US" sz="3600" dirty="0">
              <a:solidFill>
                <a:srgbClr val="A30C33"/>
              </a:solidFill>
            </a:endParaRPr>
          </a:p>
        </p:txBody>
      </p:sp>
      <p:pic>
        <p:nvPicPr>
          <p:cNvPr id="2" name="Picture 1"/>
          <p:cNvPicPr>
            <a:picLocks noChangeAspect="1"/>
          </p:cNvPicPr>
          <p:nvPr/>
        </p:nvPicPr>
        <p:blipFill>
          <a:blip r:embed="rId3"/>
          <a:stretch>
            <a:fillRect/>
          </a:stretch>
        </p:blipFill>
        <p:spPr>
          <a:xfrm>
            <a:off x="1762125" y="1519237"/>
            <a:ext cx="8667750" cy="3819525"/>
          </a:xfrm>
          <a:prstGeom prst="rect">
            <a:avLst/>
          </a:prstGeom>
        </p:spPr>
      </p:pic>
    </p:spTree>
    <p:extLst>
      <p:ext uri="{BB962C8B-B14F-4D97-AF65-F5344CB8AC3E}">
        <p14:creationId xmlns:p14="http://schemas.microsoft.com/office/powerpoint/2010/main" val="435205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867" y="2286000"/>
            <a:ext cx="6108133" cy="4572000"/>
          </a:xfrm>
          <a:prstGeom prst="rect">
            <a:avLst/>
          </a:prstGeom>
        </p:spPr>
      </p:pic>
      <p:pic>
        <p:nvPicPr>
          <p:cNvPr id="4" name="Picture 3"/>
          <p:cNvPicPr>
            <a:picLocks noChangeAspect="1"/>
          </p:cNvPicPr>
          <p:nvPr/>
        </p:nvPicPr>
        <p:blipFill>
          <a:blip r:embed="rId4"/>
          <a:stretch>
            <a:fillRect/>
          </a:stretch>
        </p:blipFill>
        <p:spPr>
          <a:xfrm>
            <a:off x="0" y="762000"/>
            <a:ext cx="5712370" cy="5009920"/>
          </a:xfrm>
          <a:prstGeom prst="rect">
            <a:avLst/>
          </a:prstGeom>
        </p:spPr>
      </p:pic>
      <p:sp>
        <p:nvSpPr>
          <p:cNvPr id="5" name="Title 1"/>
          <p:cNvSpPr txBox="1">
            <a:spLocks/>
          </p:cNvSpPr>
          <p:nvPr/>
        </p:nvSpPr>
        <p:spPr>
          <a:xfrm>
            <a:off x="3124200" y="65362"/>
            <a:ext cx="5460433" cy="4572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A30C33"/>
                </a:solidFill>
              </a:rPr>
              <a:t>Accessing the CHP P&amp;T Database </a:t>
            </a:r>
          </a:p>
          <a:p>
            <a:endParaRPr lang="en-US" sz="3600" dirty="0">
              <a:solidFill>
                <a:srgbClr val="A30C33"/>
              </a:solidFill>
            </a:endParaRPr>
          </a:p>
        </p:txBody>
      </p:sp>
      <p:sp>
        <p:nvSpPr>
          <p:cNvPr id="6" name="TextBox 5"/>
          <p:cNvSpPr txBox="1"/>
          <p:nvPr/>
        </p:nvSpPr>
        <p:spPr>
          <a:xfrm>
            <a:off x="7467600" y="636862"/>
            <a:ext cx="4572000" cy="923330"/>
          </a:xfrm>
          <a:prstGeom prst="rect">
            <a:avLst/>
          </a:prstGeom>
          <a:noFill/>
        </p:spPr>
        <p:txBody>
          <a:bodyPr wrap="square" rtlCol="0">
            <a:spAutoFit/>
          </a:bodyPr>
          <a:lstStyle/>
          <a:p>
            <a:r>
              <a:rPr lang="en-US" dirty="0"/>
              <a:t>5. You have now created your request.  It should look like this and you can begin to build your packet.</a:t>
            </a:r>
          </a:p>
        </p:txBody>
      </p:sp>
      <p:cxnSp>
        <p:nvCxnSpPr>
          <p:cNvPr id="8" name="Straight Arrow Connector 7"/>
          <p:cNvCxnSpPr/>
          <p:nvPr/>
        </p:nvCxnSpPr>
        <p:spPr>
          <a:xfrm flipH="1">
            <a:off x="5759566" y="1183008"/>
            <a:ext cx="1708034" cy="442927"/>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848600" y="1560192"/>
            <a:ext cx="0" cy="878208"/>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810832" y="1788792"/>
            <a:ext cx="2315762" cy="276999"/>
          </a:xfrm>
          <a:prstGeom prst="rect">
            <a:avLst/>
          </a:prstGeom>
          <a:noFill/>
        </p:spPr>
        <p:txBody>
          <a:bodyPr wrap="none" rtlCol="0">
            <a:spAutoFit/>
          </a:bodyPr>
          <a:lstStyle/>
          <a:p>
            <a:r>
              <a:rPr lang="en-US" sz="1200" dirty="0"/>
              <a:t>(</a:t>
            </a:r>
            <a:r>
              <a:rPr lang="en-US" sz="1200" i="1" dirty="0"/>
              <a:t>Toward the bottom the webpage</a:t>
            </a:r>
            <a:r>
              <a:rPr lang="en-US" sz="1200" dirty="0"/>
              <a:t>)</a:t>
            </a:r>
          </a:p>
        </p:txBody>
      </p:sp>
      <p:sp>
        <p:nvSpPr>
          <p:cNvPr id="12" name="TextBox 11"/>
          <p:cNvSpPr txBox="1"/>
          <p:nvPr/>
        </p:nvSpPr>
        <p:spPr>
          <a:xfrm>
            <a:off x="5759566" y="921398"/>
            <a:ext cx="1953270" cy="461665"/>
          </a:xfrm>
          <a:prstGeom prst="rect">
            <a:avLst/>
          </a:prstGeom>
          <a:noFill/>
        </p:spPr>
        <p:txBody>
          <a:bodyPr wrap="square" rtlCol="0">
            <a:spAutoFit/>
          </a:bodyPr>
          <a:lstStyle/>
          <a:p>
            <a:r>
              <a:rPr lang="en-US" sz="1200" dirty="0"/>
              <a:t>(</a:t>
            </a:r>
            <a:r>
              <a:rPr lang="en-US" sz="1200" i="1" dirty="0"/>
              <a:t>Toward the top of the webpage</a:t>
            </a:r>
            <a:r>
              <a:rPr lang="en-US" sz="1200" dirty="0"/>
              <a:t>)</a:t>
            </a:r>
          </a:p>
        </p:txBody>
      </p:sp>
    </p:spTree>
    <p:extLst>
      <p:ext uri="{BB962C8B-B14F-4D97-AF65-F5344CB8AC3E}">
        <p14:creationId xmlns:p14="http://schemas.microsoft.com/office/powerpoint/2010/main" val="139182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76200"/>
            <a:ext cx="105918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A30C33"/>
                </a:solidFill>
                <a:latin typeface="Arial" panose="020B0604020202020204" pitchFamily="34" charset="0"/>
                <a:cs typeface="Arial" panose="020B0604020202020204" pitchFamily="34" charset="0"/>
              </a:rPr>
              <a:t>Approval Steps/Flow for CHP P&amp;T Review Process </a:t>
            </a:r>
          </a:p>
          <a:p>
            <a:r>
              <a:rPr lang="en-US" sz="3200" dirty="0">
                <a:solidFill>
                  <a:srgbClr val="A30C33"/>
                </a:solidFill>
                <a:latin typeface="Arial" panose="020B0604020202020204" pitchFamily="34" charset="0"/>
                <a:cs typeface="Arial" panose="020B0604020202020204" pitchFamily="34" charset="0"/>
              </a:rPr>
              <a:t>within the CHP P&amp;T Database</a:t>
            </a:r>
          </a:p>
          <a:p>
            <a:endParaRPr lang="en-US" sz="3600" dirty="0">
              <a:solidFill>
                <a:srgbClr val="A30C33"/>
              </a:solidFill>
              <a:latin typeface="Arial" panose="020B0604020202020204" pitchFamily="34" charset="0"/>
              <a:cs typeface="Arial" panose="020B0604020202020204" pitchFamily="34" charset="0"/>
            </a:endParaRPr>
          </a:p>
          <a:p>
            <a:endParaRPr lang="en-US" sz="3600" dirty="0">
              <a:solidFill>
                <a:srgbClr val="A30C33"/>
              </a:solidFill>
            </a:endParaRPr>
          </a:p>
        </p:txBody>
      </p:sp>
      <p:pic>
        <p:nvPicPr>
          <p:cNvPr id="4" name="Picture 3"/>
          <p:cNvPicPr>
            <a:picLocks noChangeAspect="1"/>
          </p:cNvPicPr>
          <p:nvPr/>
        </p:nvPicPr>
        <p:blipFill>
          <a:blip r:embed="rId2"/>
          <a:stretch>
            <a:fillRect/>
          </a:stretch>
        </p:blipFill>
        <p:spPr>
          <a:xfrm>
            <a:off x="1442186" y="1371600"/>
            <a:ext cx="9383828" cy="4519612"/>
          </a:xfrm>
          <a:prstGeom prst="rect">
            <a:avLst/>
          </a:prstGeom>
        </p:spPr>
      </p:pic>
    </p:spTree>
    <p:extLst>
      <p:ext uri="{BB962C8B-B14F-4D97-AF65-F5344CB8AC3E}">
        <p14:creationId xmlns:p14="http://schemas.microsoft.com/office/powerpoint/2010/main" val="420608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1214"/>
            <a:ext cx="105918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A30C33"/>
                </a:solidFill>
                <a:latin typeface="Arial" panose="020B0604020202020204" pitchFamily="34" charset="0"/>
                <a:cs typeface="Arial" panose="020B0604020202020204" pitchFamily="34" charset="0"/>
              </a:rPr>
              <a:t>Approval Steps/Flow for CHP P&amp;T Review Process </a:t>
            </a:r>
          </a:p>
          <a:p>
            <a:r>
              <a:rPr lang="en-US" sz="3200" dirty="0">
                <a:solidFill>
                  <a:srgbClr val="A30C33"/>
                </a:solidFill>
                <a:latin typeface="Arial" panose="020B0604020202020204" pitchFamily="34" charset="0"/>
                <a:cs typeface="Arial" panose="020B0604020202020204" pitchFamily="34" charset="0"/>
              </a:rPr>
              <a:t>within the CHP P&amp;T Database</a:t>
            </a:r>
          </a:p>
          <a:p>
            <a:endParaRPr lang="en-US" sz="3600" dirty="0">
              <a:solidFill>
                <a:srgbClr val="A30C33"/>
              </a:solidFill>
              <a:latin typeface="Arial" panose="020B0604020202020204" pitchFamily="34" charset="0"/>
              <a:cs typeface="Arial" panose="020B0604020202020204" pitchFamily="34" charset="0"/>
            </a:endParaRPr>
          </a:p>
          <a:p>
            <a:endParaRPr lang="en-US" sz="3600" dirty="0">
              <a:solidFill>
                <a:srgbClr val="A30C33"/>
              </a:solidFill>
            </a:endParaRPr>
          </a:p>
        </p:txBody>
      </p:sp>
      <p:pic>
        <p:nvPicPr>
          <p:cNvPr id="3" name="Picture 2"/>
          <p:cNvPicPr>
            <a:picLocks noChangeAspect="1"/>
          </p:cNvPicPr>
          <p:nvPr/>
        </p:nvPicPr>
        <p:blipFill>
          <a:blip r:embed="rId3"/>
          <a:stretch>
            <a:fillRect/>
          </a:stretch>
        </p:blipFill>
        <p:spPr>
          <a:xfrm>
            <a:off x="2199836" y="1158722"/>
            <a:ext cx="7868528" cy="5680917"/>
          </a:xfrm>
          <a:prstGeom prst="rect">
            <a:avLst/>
          </a:prstGeom>
        </p:spPr>
      </p:pic>
    </p:spTree>
    <p:extLst>
      <p:ext uri="{BB962C8B-B14F-4D97-AF65-F5344CB8AC3E}">
        <p14:creationId xmlns:p14="http://schemas.microsoft.com/office/powerpoint/2010/main" val="3472463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800824"/>
            <a:ext cx="6934200" cy="6058094"/>
          </a:xfrm>
          <a:prstGeom prst="rect">
            <a:avLst/>
          </a:prstGeom>
        </p:spPr>
      </p:pic>
      <p:sp>
        <p:nvSpPr>
          <p:cNvPr id="3" name="Title 1"/>
          <p:cNvSpPr txBox="1">
            <a:spLocks/>
          </p:cNvSpPr>
          <p:nvPr/>
        </p:nvSpPr>
        <p:spPr>
          <a:xfrm>
            <a:off x="838200" y="-44067"/>
            <a:ext cx="105918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A30C33"/>
                </a:solidFill>
                <a:latin typeface="Arial" panose="020B0604020202020204" pitchFamily="34" charset="0"/>
                <a:cs typeface="Arial" panose="020B0604020202020204" pitchFamily="34" charset="0"/>
              </a:rPr>
              <a:t>Approval Steps/Flow for CHP P&amp;T Review Process </a:t>
            </a:r>
          </a:p>
          <a:p>
            <a:r>
              <a:rPr lang="en-US" sz="3000" dirty="0">
                <a:solidFill>
                  <a:srgbClr val="A30C33"/>
                </a:solidFill>
                <a:latin typeface="Arial" panose="020B0604020202020204" pitchFamily="34" charset="0"/>
                <a:cs typeface="Arial" panose="020B0604020202020204" pitchFamily="34" charset="0"/>
              </a:rPr>
              <a:t>within the CHP P&amp;T Database</a:t>
            </a:r>
          </a:p>
          <a:p>
            <a:endParaRPr lang="en-US" sz="3600" dirty="0">
              <a:solidFill>
                <a:srgbClr val="A30C33"/>
              </a:solidFill>
              <a:latin typeface="Arial" panose="020B0604020202020204" pitchFamily="34" charset="0"/>
              <a:cs typeface="Arial" panose="020B0604020202020204" pitchFamily="34" charset="0"/>
            </a:endParaRPr>
          </a:p>
          <a:p>
            <a:endParaRPr lang="en-US" sz="3600" dirty="0">
              <a:solidFill>
                <a:srgbClr val="A30C33"/>
              </a:solidFill>
            </a:endParaRPr>
          </a:p>
        </p:txBody>
      </p:sp>
    </p:spTree>
    <p:extLst>
      <p:ext uri="{BB962C8B-B14F-4D97-AF65-F5344CB8AC3E}">
        <p14:creationId xmlns:p14="http://schemas.microsoft.com/office/powerpoint/2010/main" val="600926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2400"/>
            <a:ext cx="105918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A30C33"/>
                </a:solidFill>
                <a:latin typeface="Arial" panose="020B0604020202020204" pitchFamily="34" charset="0"/>
                <a:cs typeface="Arial" panose="020B0604020202020204" pitchFamily="34" charset="0"/>
              </a:rPr>
              <a:t>Approval Steps/Flow for CHP P&amp;T Review Process </a:t>
            </a:r>
          </a:p>
          <a:p>
            <a:r>
              <a:rPr lang="en-US" sz="3200" dirty="0">
                <a:solidFill>
                  <a:srgbClr val="A30C33"/>
                </a:solidFill>
                <a:latin typeface="Arial" panose="020B0604020202020204" pitchFamily="34" charset="0"/>
                <a:cs typeface="Arial" panose="020B0604020202020204" pitchFamily="34" charset="0"/>
              </a:rPr>
              <a:t>within the CHP P&amp;T Database</a:t>
            </a:r>
          </a:p>
          <a:p>
            <a:endParaRPr lang="en-US" sz="3600" dirty="0">
              <a:solidFill>
                <a:srgbClr val="A30C33"/>
              </a:solidFill>
              <a:latin typeface="Arial" panose="020B0604020202020204" pitchFamily="34" charset="0"/>
              <a:cs typeface="Arial" panose="020B0604020202020204" pitchFamily="34" charset="0"/>
            </a:endParaRPr>
          </a:p>
          <a:p>
            <a:endParaRPr lang="en-US" sz="3600" dirty="0">
              <a:solidFill>
                <a:srgbClr val="A30C33"/>
              </a:solidFill>
            </a:endParaRPr>
          </a:p>
        </p:txBody>
      </p:sp>
      <p:pic>
        <p:nvPicPr>
          <p:cNvPr id="3" name="Picture 2"/>
          <p:cNvPicPr>
            <a:picLocks noChangeAspect="1"/>
          </p:cNvPicPr>
          <p:nvPr/>
        </p:nvPicPr>
        <p:blipFill>
          <a:blip r:embed="rId2"/>
          <a:stretch>
            <a:fillRect/>
          </a:stretch>
        </p:blipFill>
        <p:spPr>
          <a:xfrm>
            <a:off x="1500509" y="1828800"/>
            <a:ext cx="9267181" cy="3924300"/>
          </a:xfrm>
          <a:prstGeom prst="rect">
            <a:avLst/>
          </a:prstGeom>
        </p:spPr>
      </p:pic>
    </p:spTree>
    <p:extLst>
      <p:ext uri="{BB962C8B-B14F-4D97-AF65-F5344CB8AC3E}">
        <p14:creationId xmlns:p14="http://schemas.microsoft.com/office/powerpoint/2010/main" val="144140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1066800"/>
            <a:ext cx="8555155" cy="5240337"/>
          </a:xfrm>
          <a:prstGeom prst="rect">
            <a:avLst/>
          </a:prstGeom>
        </p:spPr>
      </p:pic>
      <p:sp>
        <p:nvSpPr>
          <p:cNvPr id="3" name="Title 1"/>
          <p:cNvSpPr txBox="1">
            <a:spLocks/>
          </p:cNvSpPr>
          <p:nvPr/>
        </p:nvSpPr>
        <p:spPr>
          <a:xfrm>
            <a:off x="838200" y="0"/>
            <a:ext cx="105918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A30C33"/>
                </a:solidFill>
                <a:latin typeface="Arial" panose="020B0604020202020204" pitchFamily="34" charset="0"/>
                <a:cs typeface="Arial" panose="020B0604020202020204" pitchFamily="34" charset="0"/>
              </a:rPr>
              <a:t>Approval Steps/Flow for CHP P&amp;T Review Process </a:t>
            </a:r>
          </a:p>
          <a:p>
            <a:r>
              <a:rPr lang="en-US" sz="3200" dirty="0">
                <a:solidFill>
                  <a:srgbClr val="A30C33"/>
                </a:solidFill>
                <a:latin typeface="Arial" panose="020B0604020202020204" pitchFamily="34" charset="0"/>
                <a:cs typeface="Arial" panose="020B0604020202020204" pitchFamily="34" charset="0"/>
              </a:rPr>
              <a:t>within the CHP P&amp;T Database</a:t>
            </a:r>
          </a:p>
          <a:p>
            <a:endParaRPr lang="en-US" sz="3600" dirty="0">
              <a:solidFill>
                <a:srgbClr val="A30C33"/>
              </a:solidFill>
              <a:latin typeface="Arial" panose="020B0604020202020204" pitchFamily="34" charset="0"/>
              <a:cs typeface="Arial" panose="020B0604020202020204" pitchFamily="34" charset="0"/>
            </a:endParaRPr>
          </a:p>
          <a:p>
            <a:endParaRPr lang="en-US" sz="3600" dirty="0">
              <a:solidFill>
                <a:srgbClr val="A30C33"/>
              </a:solidFill>
            </a:endParaRPr>
          </a:p>
        </p:txBody>
      </p:sp>
    </p:spTree>
    <p:extLst>
      <p:ext uri="{BB962C8B-B14F-4D97-AF65-F5344CB8AC3E}">
        <p14:creationId xmlns:p14="http://schemas.microsoft.com/office/powerpoint/2010/main" val="183789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1371600"/>
            <a:ext cx="8545038" cy="4824412"/>
          </a:xfrm>
          <a:prstGeom prst="rect">
            <a:avLst/>
          </a:prstGeom>
        </p:spPr>
      </p:pic>
      <p:sp>
        <p:nvSpPr>
          <p:cNvPr id="3" name="Title 1"/>
          <p:cNvSpPr txBox="1">
            <a:spLocks/>
          </p:cNvSpPr>
          <p:nvPr/>
        </p:nvSpPr>
        <p:spPr>
          <a:xfrm>
            <a:off x="838200" y="152400"/>
            <a:ext cx="105918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A30C33"/>
                </a:solidFill>
                <a:latin typeface="Arial" panose="020B0604020202020204" pitchFamily="34" charset="0"/>
                <a:cs typeface="Arial" panose="020B0604020202020204" pitchFamily="34" charset="0"/>
              </a:rPr>
              <a:t>Approval Steps/Flow for CHP P&amp;T Review Process </a:t>
            </a:r>
          </a:p>
          <a:p>
            <a:r>
              <a:rPr lang="en-US" sz="3200" dirty="0">
                <a:solidFill>
                  <a:srgbClr val="A30C33"/>
                </a:solidFill>
                <a:latin typeface="Arial" panose="020B0604020202020204" pitchFamily="34" charset="0"/>
                <a:cs typeface="Arial" panose="020B0604020202020204" pitchFamily="34" charset="0"/>
              </a:rPr>
              <a:t>within the CHP P&amp;T Database</a:t>
            </a:r>
          </a:p>
          <a:p>
            <a:endParaRPr lang="en-US" sz="3600" dirty="0">
              <a:solidFill>
                <a:srgbClr val="A30C33"/>
              </a:solidFill>
              <a:latin typeface="Arial" panose="020B0604020202020204" pitchFamily="34" charset="0"/>
              <a:cs typeface="Arial" panose="020B0604020202020204" pitchFamily="34" charset="0"/>
            </a:endParaRPr>
          </a:p>
          <a:p>
            <a:endParaRPr lang="en-US" sz="3600" dirty="0">
              <a:solidFill>
                <a:srgbClr val="A30C33"/>
              </a:solidFill>
            </a:endParaRPr>
          </a:p>
        </p:txBody>
      </p:sp>
    </p:spTree>
    <p:extLst>
      <p:ext uri="{BB962C8B-B14F-4D97-AF65-F5344CB8AC3E}">
        <p14:creationId xmlns:p14="http://schemas.microsoft.com/office/powerpoint/2010/main" val="1848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5065" y="1600200"/>
            <a:ext cx="9898069" cy="2557462"/>
          </a:xfrm>
          <a:prstGeom prst="rect">
            <a:avLst/>
          </a:prstGeom>
        </p:spPr>
      </p:pic>
      <p:sp>
        <p:nvSpPr>
          <p:cNvPr id="3" name="Title 1"/>
          <p:cNvSpPr txBox="1">
            <a:spLocks/>
          </p:cNvSpPr>
          <p:nvPr/>
        </p:nvSpPr>
        <p:spPr>
          <a:xfrm>
            <a:off x="838200" y="152400"/>
            <a:ext cx="105918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A30C33"/>
                </a:solidFill>
                <a:latin typeface="Arial" panose="020B0604020202020204" pitchFamily="34" charset="0"/>
                <a:cs typeface="Arial" panose="020B0604020202020204" pitchFamily="34" charset="0"/>
              </a:rPr>
              <a:t>Approval Steps/Flow for CHP P&amp;T Review Process </a:t>
            </a:r>
          </a:p>
          <a:p>
            <a:r>
              <a:rPr lang="en-US" sz="3200" dirty="0">
                <a:solidFill>
                  <a:srgbClr val="A30C33"/>
                </a:solidFill>
                <a:latin typeface="Arial" panose="020B0604020202020204" pitchFamily="34" charset="0"/>
                <a:cs typeface="Arial" panose="020B0604020202020204" pitchFamily="34" charset="0"/>
              </a:rPr>
              <a:t>within the CHP P&amp;T Database</a:t>
            </a:r>
          </a:p>
          <a:p>
            <a:endParaRPr lang="en-US" sz="3600" dirty="0">
              <a:solidFill>
                <a:srgbClr val="A30C33"/>
              </a:solidFill>
              <a:latin typeface="Arial" panose="020B0604020202020204" pitchFamily="34" charset="0"/>
              <a:cs typeface="Arial" panose="020B0604020202020204" pitchFamily="34" charset="0"/>
            </a:endParaRPr>
          </a:p>
          <a:p>
            <a:endParaRPr lang="en-US" sz="3600" dirty="0">
              <a:solidFill>
                <a:srgbClr val="A30C33"/>
              </a:solidFill>
            </a:endParaRPr>
          </a:p>
        </p:txBody>
      </p:sp>
    </p:spTree>
    <p:extLst>
      <p:ext uri="{BB962C8B-B14F-4D97-AF65-F5344CB8AC3E}">
        <p14:creationId xmlns:p14="http://schemas.microsoft.com/office/powerpoint/2010/main" val="117701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980" y="1143000"/>
            <a:ext cx="1020621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Pre-Promotion and/or Pre-Tenure Review Process</a:t>
            </a:r>
          </a:p>
          <a:p>
            <a:pPr marL="457200" indent="-457200" algn="l">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Faculty Notification and Portfolio Review Process</a:t>
            </a:r>
          </a:p>
          <a:p>
            <a:pPr marL="457200" indent="-457200" algn="l">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Accessing the CHP P&amp;T Database</a:t>
            </a:r>
          </a:p>
          <a:p>
            <a:pPr marL="914400" lvl="1" indent="-457200">
              <a:buFont typeface="Arial" panose="020B0604020202020204" pitchFamily="34" charset="0"/>
              <a:buChar char="•"/>
            </a:pPr>
            <a:r>
              <a:rPr lang="fr-FR" sz="2000" dirty="0">
                <a:latin typeface="Arial" panose="020B0604020202020204" pitchFamily="34" charset="0"/>
                <a:cs typeface="Arial" panose="020B0604020202020204" pitchFamily="34" charset="0"/>
                <a:hlinkClick r:id="rId3"/>
              </a:rPr>
              <a:t>CHP P&amp;T </a:t>
            </a:r>
            <a:r>
              <a:rPr lang="fr-FR" sz="2000" dirty="0" err="1">
                <a:latin typeface="Arial" panose="020B0604020202020204" pitchFamily="34" charset="0"/>
                <a:cs typeface="Arial" panose="020B0604020202020204" pitchFamily="34" charset="0"/>
                <a:hlinkClick r:id="rId3"/>
              </a:rPr>
              <a:t>Database</a:t>
            </a:r>
            <a:r>
              <a:rPr lang="fr-FR" sz="2000" dirty="0">
                <a:latin typeface="Arial" panose="020B0604020202020204" pitchFamily="34" charset="0"/>
                <a:cs typeface="Arial" panose="020B0604020202020204" pitchFamily="34" charset="0"/>
                <a:hlinkClick r:id="rId3"/>
              </a:rPr>
              <a:t> Login Page</a:t>
            </a:r>
            <a:endParaRPr lang="en-US" sz="20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4"/>
              </a:rPr>
              <a:t>User Guide to Start Your Packet</a:t>
            </a: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Approval Steps/Flow for CHP P&amp;T Review Process within the CHP P&amp;T Database</a:t>
            </a: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5"/>
              </a:rPr>
              <a:t>Approval Steps/Flow for CHP P&amp;T Review Process</a:t>
            </a: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General Tips Regarding Portfolio/Packet Preparation</a:t>
            </a:r>
          </a:p>
          <a:p>
            <a:pPr algn="l"/>
            <a:endParaRPr lang="en-US" sz="3200" dirty="0">
              <a:solidFill>
                <a:srgbClr val="A30C33"/>
              </a:solidFill>
            </a:endParaRPr>
          </a:p>
        </p:txBody>
      </p:sp>
      <p:sp>
        <p:nvSpPr>
          <p:cNvPr id="4" name="Title 1"/>
          <p:cNvSpPr>
            <a:spLocks noGrp="1"/>
          </p:cNvSpPr>
          <p:nvPr>
            <p:ph type="ctrTitle"/>
          </p:nvPr>
        </p:nvSpPr>
        <p:spPr>
          <a:xfrm>
            <a:off x="1071390" y="152400"/>
            <a:ext cx="10210800" cy="609599"/>
          </a:xfrm>
        </p:spPr>
        <p:txBody>
          <a:bodyPr>
            <a:noAutofit/>
          </a:bodyPr>
          <a:lstStyle/>
          <a:p>
            <a:r>
              <a:rPr lang="en-US" sz="3600" dirty="0">
                <a:solidFill>
                  <a:srgbClr val="A30C33"/>
                </a:solidFill>
              </a:rPr>
              <a:t>Overview of CHP Promotion &amp; Tenure Processes</a:t>
            </a:r>
          </a:p>
        </p:txBody>
      </p:sp>
    </p:spTree>
    <p:extLst>
      <p:ext uri="{BB962C8B-B14F-4D97-AF65-F5344CB8AC3E}">
        <p14:creationId xmlns:p14="http://schemas.microsoft.com/office/powerpoint/2010/main" val="1161834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
            <a:ext cx="9361281" cy="615553"/>
          </a:xfrm>
          <a:prstGeom prst="rect">
            <a:avLst/>
          </a:prstGeom>
        </p:spPr>
        <p:txBody>
          <a:bodyPr wrap="none">
            <a:spAutoFit/>
          </a:bodyPr>
          <a:lstStyle/>
          <a:p>
            <a:r>
              <a:rPr lang="en-US" sz="3400" dirty="0">
                <a:solidFill>
                  <a:srgbClr val="A30C33"/>
                </a:solidFill>
                <a:cs typeface="Arial" panose="020B0604020202020204" pitchFamily="34" charset="0"/>
              </a:rPr>
              <a:t>General Tips Regarding Portfolio/Packet Preparation</a:t>
            </a:r>
          </a:p>
        </p:txBody>
      </p:sp>
      <p:pic>
        <p:nvPicPr>
          <p:cNvPr id="7" name="Picture 6">
            <a:extLst>
              <a:ext uri="{FF2B5EF4-FFF2-40B4-BE49-F238E27FC236}">
                <a16:creationId xmlns:a16="http://schemas.microsoft.com/office/drawing/2014/main" id="{FF361470-D5F6-4623-AA09-764FFC2D0612}"/>
              </a:ext>
            </a:extLst>
          </p:cNvPr>
          <p:cNvPicPr>
            <a:picLocks noChangeAspect="1"/>
          </p:cNvPicPr>
          <p:nvPr/>
        </p:nvPicPr>
        <p:blipFill>
          <a:blip r:embed="rId2"/>
          <a:stretch>
            <a:fillRect/>
          </a:stretch>
        </p:blipFill>
        <p:spPr>
          <a:xfrm>
            <a:off x="7696200" y="1656442"/>
            <a:ext cx="4220481" cy="5201558"/>
          </a:xfrm>
          <a:prstGeom prst="rect">
            <a:avLst/>
          </a:prstGeom>
        </p:spPr>
      </p:pic>
      <p:sp>
        <p:nvSpPr>
          <p:cNvPr id="8" name="TextBox 7">
            <a:extLst>
              <a:ext uri="{FF2B5EF4-FFF2-40B4-BE49-F238E27FC236}">
                <a16:creationId xmlns:a16="http://schemas.microsoft.com/office/drawing/2014/main" id="{EB85C051-14A4-4269-B12A-CFE56818A640}"/>
              </a:ext>
            </a:extLst>
          </p:cNvPr>
          <p:cNvSpPr txBox="1"/>
          <p:nvPr/>
        </p:nvSpPr>
        <p:spPr>
          <a:xfrm>
            <a:off x="8735245" y="1325310"/>
            <a:ext cx="1696298" cy="369332"/>
          </a:xfrm>
          <a:prstGeom prst="rect">
            <a:avLst/>
          </a:prstGeom>
          <a:noFill/>
        </p:spPr>
        <p:txBody>
          <a:bodyPr wrap="none" rtlCol="0">
            <a:spAutoFit/>
          </a:bodyPr>
          <a:lstStyle/>
          <a:p>
            <a:r>
              <a:rPr lang="en-US" dirty="0">
                <a:solidFill>
                  <a:srgbClr val="00B0F0"/>
                </a:solidFill>
              </a:rPr>
              <a:t>2017 Guidelines</a:t>
            </a:r>
          </a:p>
        </p:txBody>
      </p:sp>
      <p:sp>
        <p:nvSpPr>
          <p:cNvPr id="9" name="Rectangle 8">
            <a:extLst>
              <a:ext uri="{FF2B5EF4-FFF2-40B4-BE49-F238E27FC236}">
                <a16:creationId xmlns:a16="http://schemas.microsoft.com/office/drawing/2014/main" id="{2F55C78E-D213-4150-8961-C0FD9DB2554E}"/>
              </a:ext>
            </a:extLst>
          </p:cNvPr>
          <p:cNvSpPr/>
          <p:nvPr/>
        </p:nvSpPr>
        <p:spPr>
          <a:xfrm>
            <a:off x="3499437" y="1295400"/>
            <a:ext cx="1811714" cy="369332"/>
          </a:xfrm>
          <a:prstGeom prst="rect">
            <a:avLst/>
          </a:prstGeom>
        </p:spPr>
        <p:txBody>
          <a:bodyPr wrap="none">
            <a:spAutoFit/>
          </a:bodyPr>
          <a:lstStyle/>
          <a:p>
            <a:r>
              <a:rPr lang="en-US" dirty="0">
                <a:solidFill>
                  <a:srgbClr val="00B0F0"/>
                </a:solidFill>
              </a:rPr>
              <a:t>2002 Guidelines*</a:t>
            </a:r>
          </a:p>
        </p:txBody>
      </p:sp>
      <p:pic>
        <p:nvPicPr>
          <p:cNvPr id="10" name="Picture 9">
            <a:extLst>
              <a:ext uri="{FF2B5EF4-FFF2-40B4-BE49-F238E27FC236}">
                <a16:creationId xmlns:a16="http://schemas.microsoft.com/office/drawing/2014/main" id="{128ACBA4-C319-4D92-B8C5-E8D42E595025}"/>
              </a:ext>
            </a:extLst>
          </p:cNvPr>
          <p:cNvPicPr>
            <a:picLocks noChangeAspect="1"/>
          </p:cNvPicPr>
          <p:nvPr/>
        </p:nvPicPr>
        <p:blipFill>
          <a:blip r:embed="rId3"/>
          <a:stretch>
            <a:fillRect/>
          </a:stretch>
        </p:blipFill>
        <p:spPr>
          <a:xfrm>
            <a:off x="1670637" y="1664732"/>
            <a:ext cx="5263563" cy="3943530"/>
          </a:xfrm>
          <a:prstGeom prst="rect">
            <a:avLst/>
          </a:prstGeom>
        </p:spPr>
      </p:pic>
      <p:sp>
        <p:nvSpPr>
          <p:cNvPr id="11" name="Rectangle 10">
            <a:extLst>
              <a:ext uri="{FF2B5EF4-FFF2-40B4-BE49-F238E27FC236}">
                <a16:creationId xmlns:a16="http://schemas.microsoft.com/office/drawing/2014/main" id="{36D44938-6FA3-49A9-9103-494B6144D555}"/>
              </a:ext>
            </a:extLst>
          </p:cNvPr>
          <p:cNvSpPr/>
          <p:nvPr/>
        </p:nvSpPr>
        <p:spPr>
          <a:xfrm>
            <a:off x="304800" y="838200"/>
            <a:ext cx="11734800" cy="523220"/>
          </a:xfrm>
          <a:prstGeom prst="rect">
            <a:avLst/>
          </a:prstGeom>
        </p:spPr>
        <p:txBody>
          <a:bodyPr wrap="square">
            <a:spAutoFit/>
          </a:bodyPr>
          <a:lstStyle/>
          <a:p>
            <a:r>
              <a:rPr lang="en-US" sz="2800" dirty="0">
                <a:cs typeface="Arial" panose="020B0604020202020204" pitchFamily="34" charset="0"/>
              </a:rPr>
              <a:t>Study the criteria/expectations to the rank of interest:</a:t>
            </a:r>
            <a:endParaRPr lang="en-US" dirty="0">
              <a:cs typeface="Arial" panose="020B0604020202020204" pitchFamily="34" charset="0"/>
            </a:endParaRPr>
          </a:p>
        </p:txBody>
      </p:sp>
      <p:sp>
        <p:nvSpPr>
          <p:cNvPr id="12" name="TextBox 11">
            <a:extLst>
              <a:ext uri="{FF2B5EF4-FFF2-40B4-BE49-F238E27FC236}">
                <a16:creationId xmlns:a16="http://schemas.microsoft.com/office/drawing/2014/main" id="{8C0441FA-8DB1-4EE1-8A23-D1AEC0781C05}"/>
              </a:ext>
            </a:extLst>
          </p:cNvPr>
          <p:cNvSpPr txBox="1"/>
          <p:nvPr/>
        </p:nvSpPr>
        <p:spPr>
          <a:xfrm>
            <a:off x="2286000" y="5928666"/>
            <a:ext cx="4220481" cy="584775"/>
          </a:xfrm>
          <a:prstGeom prst="rect">
            <a:avLst/>
          </a:prstGeom>
          <a:noFill/>
        </p:spPr>
        <p:txBody>
          <a:bodyPr wrap="square" rtlCol="0">
            <a:spAutoFit/>
          </a:bodyPr>
          <a:lstStyle/>
          <a:p>
            <a:r>
              <a:rPr lang="en-US" sz="1600" dirty="0"/>
              <a:t>*</a:t>
            </a:r>
            <a:r>
              <a:rPr lang="en-US" sz="1600" i="1" dirty="0"/>
              <a:t>Except for approved BOT 405.1 Extensions, the 2002 Guidelines expired on June 30, 2022</a:t>
            </a:r>
          </a:p>
        </p:txBody>
      </p:sp>
    </p:spTree>
    <p:extLst>
      <p:ext uri="{BB962C8B-B14F-4D97-AF65-F5344CB8AC3E}">
        <p14:creationId xmlns:p14="http://schemas.microsoft.com/office/powerpoint/2010/main" val="313468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76200"/>
            <a:ext cx="9361281" cy="615553"/>
          </a:xfrm>
          <a:prstGeom prst="rect">
            <a:avLst/>
          </a:prstGeom>
        </p:spPr>
        <p:txBody>
          <a:bodyPr wrap="none">
            <a:spAutoFit/>
          </a:bodyPr>
          <a:lstStyle/>
          <a:p>
            <a:r>
              <a:rPr lang="en-US" sz="3400" dirty="0">
                <a:solidFill>
                  <a:srgbClr val="A30C33"/>
                </a:solidFill>
                <a:cs typeface="Arial" panose="020B0604020202020204" pitchFamily="34" charset="0"/>
              </a:rPr>
              <a:t>General Tips Regarding Portfolio/Packet Preparation</a:t>
            </a:r>
          </a:p>
        </p:txBody>
      </p:sp>
      <p:sp>
        <p:nvSpPr>
          <p:cNvPr id="4" name="Rectangle 3"/>
          <p:cNvSpPr/>
          <p:nvPr/>
        </p:nvSpPr>
        <p:spPr>
          <a:xfrm>
            <a:off x="304800" y="838200"/>
            <a:ext cx="11734800" cy="5355312"/>
          </a:xfrm>
          <a:prstGeom prst="rect">
            <a:avLst/>
          </a:prstGeom>
        </p:spPr>
        <p:txBody>
          <a:bodyPr wrap="square">
            <a:spAutoFit/>
          </a:bodyPr>
          <a:lstStyle/>
          <a:p>
            <a:r>
              <a:rPr lang="en-US" sz="2800" dirty="0">
                <a:cs typeface="Arial" panose="020B0604020202020204" pitchFamily="34" charset="0"/>
              </a:rPr>
              <a:t>Letter from the applicant </a:t>
            </a:r>
            <a:r>
              <a:rPr lang="en-US" sz="2000" dirty="0">
                <a:cs typeface="Arial" panose="020B0604020202020204" pitchFamily="34" charset="0"/>
              </a:rPr>
              <a:t>(directed to your Department Chair or Program Director)</a:t>
            </a:r>
          </a:p>
          <a:p>
            <a:pPr marL="342900" indent="-342900">
              <a:buFont typeface="Arial" panose="020B0604020202020204" pitchFamily="34" charset="0"/>
              <a:buChar char="•"/>
            </a:pPr>
            <a:r>
              <a:rPr lang="en-US" sz="2600" dirty="0">
                <a:cs typeface="Arial" panose="020B0604020202020204" pitchFamily="34" charset="0"/>
              </a:rPr>
              <a:t>Maximum of two pages, single spaced</a:t>
            </a:r>
          </a:p>
          <a:p>
            <a:pPr marL="342900" indent="-342900">
              <a:buFont typeface="Arial" panose="020B0604020202020204" pitchFamily="34" charset="0"/>
              <a:buChar char="•"/>
            </a:pPr>
            <a:r>
              <a:rPr lang="en-US" sz="2600" dirty="0">
                <a:cs typeface="Arial" panose="020B0604020202020204" pitchFamily="34" charset="0"/>
              </a:rPr>
              <a:t>Specifically indicate which guidelines you are using </a:t>
            </a:r>
          </a:p>
          <a:p>
            <a:pPr marL="800100" lvl="1" indent="-342900">
              <a:buFont typeface="Arial" panose="020B0604020202020204" pitchFamily="34" charset="0"/>
              <a:buChar char="•"/>
            </a:pPr>
            <a:r>
              <a:rPr lang="en-US" sz="2400" dirty="0">
                <a:cs typeface="Arial" panose="020B0604020202020204" pitchFamily="34" charset="0"/>
              </a:rPr>
              <a:t>2002* or 2017 – </a:t>
            </a:r>
            <a:r>
              <a:rPr lang="en-US" sz="2400" i="1" dirty="0">
                <a:cs typeface="Arial" panose="020B0604020202020204" pitchFamily="34" charset="0"/>
              </a:rPr>
              <a:t>be sure you are using the appropriate guidelines</a:t>
            </a:r>
          </a:p>
          <a:p>
            <a:pPr marL="800100" lvl="1" indent="-342900">
              <a:buFont typeface="Arial" panose="020B0604020202020204" pitchFamily="34" charset="0"/>
              <a:buChar char="•"/>
            </a:pPr>
            <a:r>
              <a:rPr lang="en-US" sz="2400" dirty="0">
                <a:cs typeface="Arial" panose="020B0604020202020204" pitchFamily="34" charset="0"/>
              </a:rPr>
              <a:t>State whether you are applying for promotion or tenure, or both </a:t>
            </a:r>
          </a:p>
          <a:p>
            <a:pPr marL="800100" lvl="1" indent="-342900">
              <a:buFont typeface="Arial" panose="020B0604020202020204" pitchFamily="34" charset="0"/>
              <a:buChar char="•"/>
            </a:pPr>
            <a:r>
              <a:rPr lang="en-US" sz="2400" dirty="0">
                <a:cs typeface="Arial" panose="020B0604020202020204" pitchFamily="34" charset="0"/>
              </a:rPr>
              <a:t>State the ranks from and to which you wish to be promoted </a:t>
            </a:r>
          </a:p>
          <a:p>
            <a:pPr marL="800100" lvl="1" indent="-342900">
              <a:buFont typeface="Arial" panose="020B0604020202020204" pitchFamily="34" charset="0"/>
              <a:buChar char="•"/>
            </a:pPr>
            <a:r>
              <a:rPr lang="en-US" sz="2400" dirty="0">
                <a:cs typeface="Arial" panose="020B0604020202020204" pitchFamily="34" charset="0"/>
              </a:rPr>
              <a:t>Make clear you meet specific minimum requirements for the academic rank and track, for which you are applying. </a:t>
            </a:r>
          </a:p>
          <a:p>
            <a:pPr marL="1257300" lvl="2" indent="-342900">
              <a:buFont typeface="Arial" panose="020B0604020202020204" pitchFamily="34" charset="0"/>
              <a:buChar char="•"/>
            </a:pPr>
            <a:r>
              <a:rPr lang="en-US" sz="2000" dirty="0">
                <a:cs typeface="Arial" panose="020B0604020202020204" pitchFamily="34" charset="0"/>
              </a:rPr>
              <a:t>See page 12 of the 2002 CHP P&amp;T Guidelines; page 17 of the 2017 CHP P&amp;T Guidelines</a:t>
            </a:r>
          </a:p>
          <a:p>
            <a:pPr marL="800100" lvl="1" indent="-342900">
              <a:buFont typeface="Arial" panose="020B0604020202020204" pitchFamily="34" charset="0"/>
              <a:buChar char="•"/>
            </a:pPr>
            <a:r>
              <a:rPr lang="en-US" sz="2400" dirty="0">
                <a:cs typeface="Arial" panose="020B0604020202020204" pitchFamily="34" charset="0"/>
              </a:rPr>
              <a:t>Summarize your credentials, including only pertinent information</a:t>
            </a:r>
          </a:p>
          <a:p>
            <a:pPr marL="1257300" lvl="2" indent="-342900">
              <a:buFont typeface="Arial" panose="020B0604020202020204" pitchFamily="34" charset="0"/>
              <a:buChar char="•"/>
            </a:pPr>
            <a:r>
              <a:rPr lang="en-US" sz="2000" dirty="0">
                <a:cs typeface="Arial" panose="020B0604020202020204" pitchFamily="34" charset="0"/>
              </a:rPr>
              <a:t>In order of strength, explain the three areas of evaluation for promotion and tenure: Teaching, Service, and Scholarship</a:t>
            </a:r>
          </a:p>
          <a:p>
            <a:pPr marL="1257300" lvl="2" indent="-342900">
              <a:buFont typeface="Arial" panose="020B0604020202020204" pitchFamily="34" charset="0"/>
              <a:buChar char="•"/>
            </a:pPr>
            <a:r>
              <a:rPr lang="en-US" sz="2000" dirty="0">
                <a:cs typeface="Arial" panose="020B0604020202020204" pitchFamily="34" charset="0"/>
              </a:rPr>
              <a:t>Pay attention to and communicate workload/percent effort when summarizing credentials</a:t>
            </a:r>
          </a:p>
          <a:p>
            <a:pPr marL="1257300" lvl="2" indent="-342900">
              <a:buFont typeface="Arial" panose="020B0604020202020204" pitchFamily="34" charset="0"/>
              <a:buChar char="•"/>
            </a:pPr>
            <a:r>
              <a:rPr lang="en-US" sz="2000" dirty="0">
                <a:cs typeface="Arial" panose="020B0604020202020204" pitchFamily="34" charset="0"/>
              </a:rPr>
              <a:t>Regarding the 2017 CHP P&amp;T Guidelines, be sure to address collegiality</a:t>
            </a:r>
          </a:p>
          <a:p>
            <a:pPr marL="1714500" lvl="3" indent="-342900">
              <a:buFont typeface="Arial" panose="020B0604020202020204" pitchFamily="34" charset="0"/>
              <a:buChar char="•"/>
            </a:pPr>
            <a:r>
              <a:rPr lang="en-US" dirty="0">
                <a:cs typeface="Arial" panose="020B0604020202020204" pitchFamily="34" charset="0"/>
              </a:rPr>
              <a:t>see page 23 of the 2017 CHP P&amp;T Guidelines for “Indicators and Evidence of Collegiality”</a:t>
            </a:r>
          </a:p>
        </p:txBody>
      </p:sp>
      <p:sp>
        <p:nvSpPr>
          <p:cNvPr id="2" name="TextBox 1">
            <a:extLst>
              <a:ext uri="{FF2B5EF4-FFF2-40B4-BE49-F238E27FC236}">
                <a16:creationId xmlns:a16="http://schemas.microsoft.com/office/drawing/2014/main" id="{DCC6052F-AB6F-4E33-87E9-D403DCBB351B}"/>
              </a:ext>
            </a:extLst>
          </p:cNvPr>
          <p:cNvSpPr txBox="1"/>
          <p:nvPr/>
        </p:nvSpPr>
        <p:spPr>
          <a:xfrm>
            <a:off x="2242534" y="6412468"/>
            <a:ext cx="7617150" cy="338554"/>
          </a:xfrm>
          <a:prstGeom prst="rect">
            <a:avLst/>
          </a:prstGeom>
          <a:noFill/>
        </p:spPr>
        <p:txBody>
          <a:bodyPr wrap="none" rtlCol="0">
            <a:spAutoFit/>
          </a:bodyPr>
          <a:lstStyle/>
          <a:p>
            <a:r>
              <a:rPr lang="en-US" sz="1600" dirty="0"/>
              <a:t>*</a:t>
            </a:r>
            <a:r>
              <a:rPr lang="en-US" sz="1600" i="1" dirty="0"/>
              <a:t>Except for approved BOT 405.1 Extensions, the 2002 Guidelines expired on June 30, 2022</a:t>
            </a:r>
          </a:p>
        </p:txBody>
      </p:sp>
    </p:spTree>
    <p:extLst>
      <p:ext uri="{BB962C8B-B14F-4D97-AF65-F5344CB8AC3E}">
        <p14:creationId xmlns:p14="http://schemas.microsoft.com/office/powerpoint/2010/main" val="212114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
            <a:ext cx="9361281" cy="615553"/>
          </a:xfrm>
          <a:prstGeom prst="rect">
            <a:avLst/>
          </a:prstGeom>
        </p:spPr>
        <p:txBody>
          <a:bodyPr wrap="none">
            <a:spAutoFit/>
          </a:bodyPr>
          <a:lstStyle/>
          <a:p>
            <a:r>
              <a:rPr lang="en-US" sz="3400" dirty="0">
                <a:solidFill>
                  <a:srgbClr val="A30C33"/>
                </a:solidFill>
                <a:cs typeface="Arial" panose="020B0604020202020204" pitchFamily="34" charset="0"/>
              </a:rPr>
              <a:t>General Tips Regarding Portfolio/Packet Preparation</a:t>
            </a:r>
          </a:p>
        </p:txBody>
      </p:sp>
      <p:sp>
        <p:nvSpPr>
          <p:cNvPr id="3" name="Rectangle 2"/>
          <p:cNvSpPr/>
          <p:nvPr/>
        </p:nvSpPr>
        <p:spPr>
          <a:xfrm>
            <a:off x="336271" y="914400"/>
            <a:ext cx="11645343" cy="5632311"/>
          </a:xfrm>
          <a:prstGeom prst="rect">
            <a:avLst/>
          </a:prstGeom>
        </p:spPr>
        <p:txBody>
          <a:bodyPr wrap="square">
            <a:spAutoFit/>
          </a:bodyPr>
          <a:lstStyle/>
          <a:p>
            <a:r>
              <a:rPr lang="en-US" sz="2800" dirty="0">
                <a:cs typeface="Arial" panose="020B0604020202020204" pitchFamily="34" charset="0"/>
              </a:rPr>
              <a:t>Letter from the Department Chair or Program Director </a:t>
            </a:r>
            <a:r>
              <a:rPr lang="en-US" sz="2000" dirty="0">
                <a:cs typeface="Arial" panose="020B0604020202020204" pitchFamily="34" charset="0"/>
              </a:rPr>
              <a:t>(directed to the CHP P&amp;T Committee Chair)</a:t>
            </a:r>
          </a:p>
          <a:p>
            <a:pPr marL="800100" lvl="1" indent="-342900">
              <a:buFont typeface="Arial" panose="020B0604020202020204" pitchFamily="34" charset="0"/>
              <a:buChar char="•"/>
            </a:pPr>
            <a:r>
              <a:rPr lang="en-US" sz="2000" dirty="0">
                <a:cs typeface="Arial" panose="020B0604020202020204" pitchFamily="34" charset="0"/>
              </a:rPr>
              <a:t>If a Department Chair or Program Director (</a:t>
            </a:r>
            <a:r>
              <a:rPr lang="en-US" sz="2000" i="1" dirty="0">
                <a:cs typeface="Arial" panose="020B0604020202020204" pitchFamily="34" charset="0"/>
              </a:rPr>
              <a:t>without a Department Chair</a:t>
            </a:r>
            <a:r>
              <a:rPr lang="en-US" sz="2000" dirty="0">
                <a:cs typeface="Arial" panose="020B0604020202020204" pitchFamily="34" charset="0"/>
              </a:rPr>
              <a:t>) is submitting documentation for consideration for promotion and/or tenure, the Dean will submit a letter in support of that faculty member</a:t>
            </a:r>
          </a:p>
          <a:p>
            <a:pPr marL="342900" indent="-342900">
              <a:buFont typeface="Arial" panose="020B0604020202020204" pitchFamily="34" charset="0"/>
              <a:buChar char="•"/>
            </a:pPr>
            <a:r>
              <a:rPr lang="en-US" sz="2600" dirty="0">
                <a:cs typeface="Arial" panose="020B0604020202020204" pitchFamily="34" charset="0"/>
              </a:rPr>
              <a:t>Specifically indicate which P&amp;T guidelines were used </a:t>
            </a:r>
          </a:p>
          <a:p>
            <a:pPr marL="800100" lvl="1" indent="-342900">
              <a:buFont typeface="Arial" panose="020B0604020202020204" pitchFamily="34" charset="0"/>
              <a:buChar char="•"/>
            </a:pPr>
            <a:r>
              <a:rPr lang="en-US" sz="2400" dirty="0">
                <a:cs typeface="Arial" panose="020B0604020202020204" pitchFamily="34" charset="0"/>
              </a:rPr>
              <a:t>State whether the applicant is applying for promotion or tenure, or both </a:t>
            </a:r>
          </a:p>
          <a:p>
            <a:pPr marL="800100" lvl="1" indent="-342900">
              <a:buFont typeface="Arial" panose="020B0604020202020204" pitchFamily="34" charset="0"/>
              <a:buChar char="•"/>
            </a:pPr>
            <a:r>
              <a:rPr lang="en-US" sz="2400" dirty="0">
                <a:cs typeface="Arial" panose="020B0604020202020204" pitchFamily="34" charset="0"/>
              </a:rPr>
              <a:t>State the ranks from and to which the candidate wishes to be promoted </a:t>
            </a:r>
          </a:p>
          <a:p>
            <a:pPr marL="800100" lvl="1" indent="-342900">
              <a:buFont typeface="Arial" panose="020B0604020202020204" pitchFamily="34" charset="0"/>
              <a:buChar char="•"/>
            </a:pPr>
            <a:r>
              <a:rPr lang="en-US" sz="2400" dirty="0">
                <a:cs typeface="Arial" panose="020B0604020202020204" pitchFamily="34" charset="0"/>
              </a:rPr>
              <a:t>Make clear the candidate met specific minimum requirements for the academic rank and track, for which she/he is applying. </a:t>
            </a:r>
          </a:p>
          <a:p>
            <a:pPr marL="800100" lvl="1" indent="-342900">
              <a:buFont typeface="Arial" panose="020B0604020202020204" pitchFamily="34" charset="0"/>
              <a:buChar char="•"/>
            </a:pPr>
            <a:r>
              <a:rPr lang="en-US" sz="2400" dirty="0">
                <a:cs typeface="Arial" panose="020B0604020202020204" pitchFamily="34" charset="0"/>
              </a:rPr>
              <a:t>Summarize his/her credentials, including only pertinent information</a:t>
            </a:r>
          </a:p>
          <a:p>
            <a:pPr marL="1257300" lvl="2" indent="-342900">
              <a:buFont typeface="Arial" panose="020B0604020202020204" pitchFamily="34" charset="0"/>
              <a:buChar char="•"/>
            </a:pPr>
            <a:r>
              <a:rPr lang="en-US" sz="2000" dirty="0">
                <a:cs typeface="Arial" panose="020B0604020202020204" pitchFamily="34" charset="0"/>
              </a:rPr>
              <a:t>In order of strength, explain the three areas of evaluation for promotion and tenure: Teaching, Service, and Scholarship</a:t>
            </a:r>
          </a:p>
          <a:p>
            <a:pPr marL="1257300" lvl="2" indent="-342900">
              <a:buFont typeface="Arial" panose="020B0604020202020204" pitchFamily="34" charset="0"/>
              <a:buChar char="•"/>
            </a:pPr>
            <a:r>
              <a:rPr lang="en-US" sz="2000" dirty="0">
                <a:cs typeface="Arial" panose="020B0604020202020204" pitchFamily="34" charset="0"/>
              </a:rPr>
              <a:t>Pay attention to and communicate workload/percent effort when summarizing credentials</a:t>
            </a:r>
          </a:p>
          <a:p>
            <a:pPr marL="1257300" lvl="2" indent="-342900">
              <a:buFont typeface="Arial" panose="020B0604020202020204" pitchFamily="34" charset="0"/>
              <a:buChar char="•"/>
            </a:pPr>
            <a:r>
              <a:rPr lang="en-US" sz="2000" dirty="0">
                <a:cs typeface="Arial" panose="020B0604020202020204" pitchFamily="34" charset="0"/>
              </a:rPr>
              <a:t>Regarding the 2017 CHP P&amp;T Guidelines, be sure to address collegiality</a:t>
            </a:r>
          </a:p>
          <a:p>
            <a:pPr marL="342900" indent="-3429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42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
            <a:ext cx="9361281" cy="615553"/>
          </a:xfrm>
          <a:prstGeom prst="rect">
            <a:avLst/>
          </a:prstGeom>
        </p:spPr>
        <p:txBody>
          <a:bodyPr wrap="none">
            <a:spAutoFit/>
          </a:bodyPr>
          <a:lstStyle/>
          <a:p>
            <a:r>
              <a:rPr lang="en-US" sz="3400" dirty="0">
                <a:solidFill>
                  <a:srgbClr val="A30C33"/>
                </a:solidFill>
                <a:cs typeface="Arial" panose="020B0604020202020204" pitchFamily="34" charset="0"/>
              </a:rPr>
              <a:t>General Tips Regarding Portfolio/Packet Preparation</a:t>
            </a:r>
          </a:p>
        </p:txBody>
      </p:sp>
      <p:sp>
        <p:nvSpPr>
          <p:cNvPr id="3" name="Rectangle 2"/>
          <p:cNvSpPr/>
          <p:nvPr/>
        </p:nvSpPr>
        <p:spPr>
          <a:xfrm>
            <a:off x="634443" y="914400"/>
            <a:ext cx="11049000" cy="4924425"/>
          </a:xfrm>
          <a:prstGeom prst="rect">
            <a:avLst/>
          </a:prstGeom>
        </p:spPr>
        <p:txBody>
          <a:bodyPr wrap="square">
            <a:spAutoFit/>
          </a:bodyPr>
          <a:lstStyle/>
          <a:p>
            <a:r>
              <a:rPr lang="en-US" sz="2800" dirty="0"/>
              <a:t>Letters of Recommendation/Support</a:t>
            </a:r>
          </a:p>
          <a:p>
            <a:pPr marL="457200" indent="-457200">
              <a:buFont typeface="Arial" panose="020B0604020202020204" pitchFamily="34" charset="0"/>
              <a:buChar char="•"/>
            </a:pPr>
            <a:r>
              <a:rPr lang="en-US" sz="2600" dirty="0"/>
              <a:t>A </a:t>
            </a:r>
            <a:r>
              <a:rPr lang="en-US" sz="2600" b="1" dirty="0"/>
              <a:t>minimum of three (3) letters </a:t>
            </a:r>
            <a:r>
              <a:rPr lang="en-US" sz="2600" dirty="0"/>
              <a:t>of recommendation/support are required.</a:t>
            </a:r>
          </a:p>
          <a:p>
            <a:pPr marL="457200" indent="-457200">
              <a:buFont typeface="Arial" panose="020B0604020202020204" pitchFamily="34" charset="0"/>
              <a:buChar char="•"/>
            </a:pPr>
            <a:r>
              <a:rPr lang="en-US" sz="2600" dirty="0"/>
              <a:t>References should be selective and include persons who can speak directly to the faculty member’s contributions as they relate to the criteria for promotion and/or tenure. </a:t>
            </a:r>
          </a:p>
          <a:p>
            <a:pPr marL="457200" indent="-457200">
              <a:buFont typeface="Arial" panose="020B0604020202020204" pitchFamily="34" charset="0"/>
              <a:buChar char="•"/>
            </a:pPr>
            <a:r>
              <a:rPr lang="en-US" sz="2600" dirty="0"/>
              <a:t>Authors should be able to comment on quality and consistency of performance in </a:t>
            </a:r>
            <a:r>
              <a:rPr lang="en-US" sz="2600" b="1" dirty="0"/>
              <a:t>at least two (2) areas of evaluation </a:t>
            </a:r>
            <a:r>
              <a:rPr lang="en-US" sz="2600" dirty="0"/>
              <a:t>(Teaching, Scholarship, Service), and, if appropriate, Collegiality. </a:t>
            </a:r>
          </a:p>
          <a:p>
            <a:pPr marL="457200" indent="-457200">
              <a:buFont typeface="Arial" panose="020B0604020202020204" pitchFamily="34" charset="0"/>
              <a:buChar char="•"/>
            </a:pPr>
            <a:r>
              <a:rPr lang="en-US" sz="2600" dirty="0"/>
              <a:t>These are overarching letters speaking to your accomplishments related to contributions that meet criteria for promotion and/or tenure. </a:t>
            </a:r>
            <a:r>
              <a:rPr lang="en-US" sz="2600" b="1" dirty="0"/>
              <a:t>These individuals hold a rank that is equal to or higher than that sought by the applicant. </a:t>
            </a:r>
          </a:p>
        </p:txBody>
      </p:sp>
    </p:spTree>
    <p:extLst>
      <p:ext uri="{BB962C8B-B14F-4D97-AF65-F5344CB8AC3E}">
        <p14:creationId xmlns:p14="http://schemas.microsoft.com/office/powerpoint/2010/main" val="110081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9361281" cy="615553"/>
          </a:xfrm>
          <a:prstGeom prst="rect">
            <a:avLst/>
          </a:prstGeom>
        </p:spPr>
        <p:txBody>
          <a:bodyPr wrap="none">
            <a:spAutoFit/>
          </a:bodyPr>
          <a:lstStyle/>
          <a:p>
            <a:r>
              <a:rPr lang="en-US" sz="3400" dirty="0">
                <a:solidFill>
                  <a:srgbClr val="A30C33"/>
                </a:solidFill>
                <a:cs typeface="Arial" panose="020B0604020202020204" pitchFamily="34" charset="0"/>
              </a:rPr>
              <a:t>General Tips Regarding Portfolio/Packet Preparation</a:t>
            </a:r>
          </a:p>
        </p:txBody>
      </p:sp>
      <p:sp>
        <p:nvSpPr>
          <p:cNvPr id="3" name="Rectangle 2"/>
          <p:cNvSpPr/>
          <p:nvPr/>
        </p:nvSpPr>
        <p:spPr>
          <a:xfrm>
            <a:off x="634443" y="1524000"/>
            <a:ext cx="11049000" cy="2923877"/>
          </a:xfrm>
          <a:prstGeom prst="rect">
            <a:avLst/>
          </a:prstGeom>
        </p:spPr>
        <p:txBody>
          <a:bodyPr wrap="square">
            <a:spAutoFit/>
          </a:bodyPr>
          <a:lstStyle/>
          <a:p>
            <a:r>
              <a:rPr lang="en-US" sz="2800" dirty="0"/>
              <a:t>Letters of Recommendation/Support</a:t>
            </a:r>
          </a:p>
          <a:p>
            <a:pPr marL="457200" indent="-457200">
              <a:buFont typeface="Arial" panose="020B0604020202020204" pitchFamily="34" charset="0"/>
              <a:buChar char="•"/>
            </a:pPr>
            <a:r>
              <a:rPr lang="en-US" sz="2600" dirty="0"/>
              <a:t>Communicate with your Department Chair and/or Program Director to determine appropriate references</a:t>
            </a:r>
          </a:p>
          <a:p>
            <a:pPr marL="457200" indent="-457200">
              <a:buFont typeface="Arial" panose="020B0604020202020204" pitchFamily="34" charset="0"/>
              <a:buChar char="•"/>
            </a:pPr>
            <a:r>
              <a:rPr lang="en-US" sz="2600" dirty="0"/>
              <a:t>Seek references from outside your Program/Department to review your packet against CHP P&amp;T Guidelines and write a letter</a:t>
            </a:r>
          </a:p>
          <a:p>
            <a:pPr marL="457200" indent="-457200">
              <a:buFont typeface="Arial" panose="020B0604020202020204" pitchFamily="34" charset="0"/>
              <a:buChar char="•"/>
            </a:pPr>
            <a:r>
              <a:rPr lang="en-US" sz="2600" dirty="0"/>
              <a:t>It is inappropriate for current CHP P&amp;T Committee members, other than the candidate’s Department Chair/Program Director, to write letters of support</a:t>
            </a:r>
          </a:p>
        </p:txBody>
      </p:sp>
    </p:spTree>
    <p:extLst>
      <p:ext uri="{BB962C8B-B14F-4D97-AF65-F5344CB8AC3E}">
        <p14:creationId xmlns:p14="http://schemas.microsoft.com/office/powerpoint/2010/main" val="363072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
            <a:ext cx="9361281" cy="615553"/>
          </a:xfrm>
          <a:prstGeom prst="rect">
            <a:avLst/>
          </a:prstGeom>
        </p:spPr>
        <p:txBody>
          <a:bodyPr wrap="none">
            <a:spAutoFit/>
          </a:bodyPr>
          <a:lstStyle/>
          <a:p>
            <a:r>
              <a:rPr lang="en-US" sz="3400" dirty="0">
                <a:solidFill>
                  <a:srgbClr val="A30C33"/>
                </a:solidFill>
                <a:cs typeface="Arial" panose="020B0604020202020204" pitchFamily="34" charset="0"/>
              </a:rPr>
              <a:t>General Tips Regarding Portfolio/Packet Preparation</a:t>
            </a:r>
          </a:p>
        </p:txBody>
      </p:sp>
      <p:sp>
        <p:nvSpPr>
          <p:cNvPr id="3" name="Rectangle 2"/>
          <p:cNvSpPr/>
          <p:nvPr/>
        </p:nvSpPr>
        <p:spPr>
          <a:xfrm>
            <a:off x="2247063" y="777906"/>
            <a:ext cx="7823757" cy="923330"/>
          </a:xfrm>
          <a:prstGeom prst="rect">
            <a:avLst/>
          </a:prstGeom>
        </p:spPr>
        <p:txBody>
          <a:bodyPr wrap="square">
            <a:spAutoFit/>
          </a:bodyPr>
          <a:lstStyle/>
          <a:p>
            <a:r>
              <a:rPr lang="en-US" sz="2800" dirty="0"/>
              <a:t>Writing Narratives for Each of the Bucket Folders </a:t>
            </a:r>
          </a:p>
          <a:p>
            <a:pPr marL="457200" indent="-457200">
              <a:buFont typeface="Arial" panose="020B0604020202020204" pitchFamily="34" charset="0"/>
              <a:buChar char="•"/>
            </a:pPr>
            <a:endParaRPr lang="en-US" sz="2600" dirty="0"/>
          </a:p>
        </p:txBody>
      </p:sp>
      <p:pic>
        <p:nvPicPr>
          <p:cNvPr id="4" name="Picture 3"/>
          <p:cNvPicPr>
            <a:picLocks noChangeAspect="1"/>
          </p:cNvPicPr>
          <p:nvPr/>
        </p:nvPicPr>
        <p:blipFill>
          <a:blip r:embed="rId2"/>
          <a:stretch>
            <a:fillRect/>
          </a:stretch>
        </p:blipFill>
        <p:spPr>
          <a:xfrm>
            <a:off x="4419600" y="1302623"/>
            <a:ext cx="2630164" cy="1105431"/>
          </a:xfrm>
          <a:prstGeom prst="rect">
            <a:avLst/>
          </a:prstGeom>
        </p:spPr>
      </p:pic>
      <p:sp>
        <p:nvSpPr>
          <p:cNvPr id="5" name="Rectangle 4"/>
          <p:cNvSpPr/>
          <p:nvPr/>
        </p:nvSpPr>
        <p:spPr>
          <a:xfrm>
            <a:off x="2247063" y="2895600"/>
            <a:ext cx="7823757" cy="923330"/>
          </a:xfrm>
          <a:prstGeom prst="rect">
            <a:avLst/>
          </a:prstGeom>
        </p:spPr>
        <p:txBody>
          <a:bodyPr wrap="square">
            <a:spAutoFit/>
          </a:bodyPr>
          <a:lstStyle/>
          <a:p>
            <a:endParaRPr lang="en-US" sz="2800" dirty="0"/>
          </a:p>
          <a:p>
            <a:pPr marL="457200" indent="-457200">
              <a:buFont typeface="Arial" panose="020B0604020202020204" pitchFamily="34" charset="0"/>
              <a:buChar char="•"/>
            </a:pPr>
            <a:endParaRPr lang="en-US" sz="2600" dirty="0"/>
          </a:p>
        </p:txBody>
      </p:sp>
      <p:sp>
        <p:nvSpPr>
          <p:cNvPr id="6" name="Rectangle 5"/>
          <p:cNvSpPr/>
          <p:nvPr/>
        </p:nvSpPr>
        <p:spPr>
          <a:xfrm>
            <a:off x="952498" y="2514600"/>
            <a:ext cx="10412886" cy="3585597"/>
          </a:xfrm>
          <a:prstGeom prst="rect">
            <a:avLst/>
          </a:prstGeom>
        </p:spPr>
        <p:txBody>
          <a:bodyPr wrap="square">
            <a:spAutoFit/>
          </a:bodyPr>
          <a:lstStyle/>
          <a:p>
            <a:pPr marL="285750" indent="-285750">
              <a:buFont typeface="Arial" panose="020B0604020202020204" pitchFamily="34" charset="0"/>
              <a:buChar char="•"/>
            </a:pPr>
            <a:r>
              <a:rPr lang="en-US" sz="2800" dirty="0"/>
              <a:t>Be sure to explicitly describe how your accomplishments contributed to demonstrating </a:t>
            </a:r>
            <a:r>
              <a:rPr lang="en-US" sz="2800" b="1" dirty="0"/>
              <a:t>either </a:t>
            </a:r>
            <a:r>
              <a:rPr lang="en-US" sz="2800" b="1" i="1" dirty="0"/>
              <a:t>excellence</a:t>
            </a:r>
            <a:r>
              <a:rPr lang="en-US" sz="2800" b="1" dirty="0"/>
              <a:t> or </a:t>
            </a:r>
            <a:r>
              <a:rPr lang="en-US" sz="2800" b="1" i="1" dirty="0"/>
              <a:t>significant achievement</a:t>
            </a:r>
            <a:r>
              <a:rPr lang="en-US" sz="2800" dirty="0"/>
              <a:t>. </a:t>
            </a:r>
          </a:p>
          <a:p>
            <a:pPr marL="742950" lvl="1" indent="-285750">
              <a:buFont typeface="Arial" panose="020B0604020202020204" pitchFamily="34" charset="0"/>
              <a:buChar char="•"/>
            </a:pPr>
            <a:r>
              <a:rPr lang="en-US" sz="2400" dirty="0"/>
              <a:t>if teaching is an area where you are </a:t>
            </a:r>
            <a:r>
              <a:rPr lang="en-US" sz="2400" b="1" dirty="0"/>
              <a:t>indicating</a:t>
            </a:r>
            <a:r>
              <a:rPr lang="en-US" sz="2400" dirty="0"/>
              <a:t> you have achieved </a:t>
            </a:r>
            <a:r>
              <a:rPr lang="en-US" sz="2400" b="1" i="1" dirty="0"/>
              <a:t>excellence</a:t>
            </a:r>
            <a:r>
              <a:rPr lang="en-US" sz="2400" dirty="0"/>
              <a:t>, your </a:t>
            </a:r>
            <a:r>
              <a:rPr lang="en-US" sz="2400" b="1" dirty="0"/>
              <a:t>narrative</a:t>
            </a:r>
            <a:r>
              <a:rPr lang="en-US" sz="2400" dirty="0"/>
              <a:t> should be directed toward </a:t>
            </a:r>
            <a:r>
              <a:rPr lang="en-US" sz="2400" b="1" dirty="0"/>
              <a:t>describing</a:t>
            </a:r>
            <a:r>
              <a:rPr lang="en-US" sz="2400" dirty="0"/>
              <a:t> how your accomplishments contributed to demonstrating </a:t>
            </a:r>
            <a:r>
              <a:rPr lang="en-US" sz="2400" b="1" i="1" dirty="0"/>
              <a:t>excellence</a:t>
            </a:r>
            <a:r>
              <a:rPr lang="en-US" sz="2400" dirty="0"/>
              <a:t>; </a:t>
            </a:r>
          </a:p>
          <a:p>
            <a:pPr marL="742950" lvl="1" indent="-285750">
              <a:buFont typeface="Arial" panose="020B0604020202020204" pitchFamily="34" charset="0"/>
              <a:buChar char="•"/>
            </a:pPr>
            <a:r>
              <a:rPr lang="en-US" sz="2400" dirty="0"/>
              <a:t>if teaching is an area where you are </a:t>
            </a:r>
            <a:r>
              <a:rPr lang="en-US" sz="2400" b="1" dirty="0"/>
              <a:t>indicating</a:t>
            </a:r>
            <a:r>
              <a:rPr lang="en-US" sz="2400" dirty="0"/>
              <a:t> you have achieved </a:t>
            </a:r>
            <a:r>
              <a:rPr lang="en-US" sz="2400" b="1" i="1" dirty="0"/>
              <a:t>significant achievement</a:t>
            </a:r>
            <a:r>
              <a:rPr lang="en-US" sz="2400" dirty="0"/>
              <a:t>, your narrative should be directed toward </a:t>
            </a:r>
            <a:r>
              <a:rPr lang="en-US" sz="2400" b="1" dirty="0"/>
              <a:t>describing</a:t>
            </a:r>
            <a:r>
              <a:rPr lang="en-US" sz="2400" dirty="0"/>
              <a:t> how your accomplishments contributed to demonstrating </a:t>
            </a:r>
            <a:r>
              <a:rPr lang="en-US" sz="2400" b="1" i="1" dirty="0"/>
              <a:t>significant achievement</a:t>
            </a:r>
            <a:r>
              <a:rPr lang="en-US" sz="2400" dirty="0"/>
              <a:t>. </a:t>
            </a:r>
          </a:p>
          <a:p>
            <a:pPr marL="1200150" lvl="2" indent="-285750">
              <a:buFont typeface="Arial" panose="020B0604020202020204" pitchFamily="34" charset="0"/>
              <a:buChar char="•"/>
            </a:pPr>
            <a:endParaRPr lang="en-US" sz="500" dirty="0"/>
          </a:p>
          <a:p>
            <a:pPr marL="1200150" lvl="2" indent="-285750">
              <a:buFont typeface="Arial" panose="020B0604020202020204" pitchFamily="34" charset="0"/>
              <a:buChar char="•"/>
            </a:pPr>
            <a:r>
              <a:rPr lang="en-US" sz="2200" dirty="0"/>
              <a:t>Do not mix the two (excellence and significant achievement)</a:t>
            </a:r>
          </a:p>
        </p:txBody>
      </p:sp>
    </p:spTree>
    <p:extLst>
      <p:ext uri="{BB962C8B-B14F-4D97-AF65-F5344CB8AC3E}">
        <p14:creationId xmlns:p14="http://schemas.microsoft.com/office/powerpoint/2010/main" val="147595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
            <a:ext cx="9361281" cy="615553"/>
          </a:xfrm>
          <a:prstGeom prst="rect">
            <a:avLst/>
          </a:prstGeom>
        </p:spPr>
        <p:txBody>
          <a:bodyPr wrap="none">
            <a:spAutoFit/>
          </a:bodyPr>
          <a:lstStyle/>
          <a:p>
            <a:r>
              <a:rPr lang="en-US" sz="3400" dirty="0">
                <a:solidFill>
                  <a:srgbClr val="A30C33"/>
                </a:solidFill>
                <a:cs typeface="Arial" panose="020B0604020202020204" pitchFamily="34" charset="0"/>
              </a:rPr>
              <a:t>General Tips Regarding Portfolio/Packet Preparation</a:t>
            </a:r>
          </a:p>
        </p:txBody>
      </p:sp>
      <p:sp>
        <p:nvSpPr>
          <p:cNvPr id="5" name="Rectangle 4"/>
          <p:cNvSpPr/>
          <p:nvPr/>
        </p:nvSpPr>
        <p:spPr>
          <a:xfrm>
            <a:off x="1752600" y="2337813"/>
            <a:ext cx="7823757" cy="923330"/>
          </a:xfrm>
          <a:prstGeom prst="rect">
            <a:avLst/>
          </a:prstGeom>
        </p:spPr>
        <p:txBody>
          <a:bodyPr wrap="square">
            <a:spAutoFit/>
          </a:bodyPr>
          <a:lstStyle/>
          <a:p>
            <a:endParaRPr lang="en-US" sz="2800" dirty="0"/>
          </a:p>
          <a:p>
            <a:pPr marL="457200" indent="-457200">
              <a:buFont typeface="Arial" panose="020B0604020202020204" pitchFamily="34" charset="0"/>
              <a:buChar char="•"/>
            </a:pPr>
            <a:endParaRPr lang="en-US" sz="2600" dirty="0"/>
          </a:p>
        </p:txBody>
      </p:sp>
      <p:sp>
        <p:nvSpPr>
          <p:cNvPr id="6" name="Rectangle 5"/>
          <p:cNvSpPr/>
          <p:nvPr/>
        </p:nvSpPr>
        <p:spPr>
          <a:xfrm>
            <a:off x="952498" y="838200"/>
            <a:ext cx="10412886" cy="523220"/>
          </a:xfrm>
          <a:prstGeom prst="rect">
            <a:avLst/>
          </a:prstGeom>
        </p:spPr>
        <p:txBody>
          <a:bodyPr wrap="square">
            <a:spAutoFit/>
          </a:bodyPr>
          <a:lstStyle/>
          <a:p>
            <a:pPr marL="285750" indent="-285750">
              <a:buFont typeface="Arial" panose="020B0604020202020204" pitchFamily="34" charset="0"/>
              <a:buChar char="•"/>
            </a:pPr>
            <a:r>
              <a:rPr lang="en-US" sz="2800" dirty="0"/>
              <a:t>Putting it all together in the database</a:t>
            </a:r>
            <a:endParaRPr lang="en-US" sz="2200" dirty="0"/>
          </a:p>
        </p:txBody>
      </p:sp>
      <p:graphicFrame>
        <p:nvGraphicFramePr>
          <p:cNvPr id="8" name="Diagram 7">
            <a:extLst>
              <a:ext uri="{FF2B5EF4-FFF2-40B4-BE49-F238E27FC236}">
                <a16:creationId xmlns:a16="http://schemas.microsoft.com/office/drawing/2014/main" id="{EA7B898B-0D09-4770-89B2-AA7750B11910}"/>
              </a:ext>
            </a:extLst>
          </p:cNvPr>
          <p:cNvGraphicFramePr/>
          <p:nvPr>
            <p:extLst>
              <p:ext uri="{D42A27DB-BD31-4B8C-83A1-F6EECF244321}">
                <p14:modId xmlns:p14="http://schemas.microsoft.com/office/powerpoint/2010/main" val="3293197456"/>
              </p:ext>
            </p:extLst>
          </p:nvPr>
        </p:nvGraphicFramePr>
        <p:xfrm>
          <a:off x="-158060" y="1600200"/>
          <a:ext cx="12268200" cy="435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Rounded Corners 9">
            <a:extLst>
              <a:ext uri="{FF2B5EF4-FFF2-40B4-BE49-F238E27FC236}">
                <a16:creationId xmlns:a16="http://schemas.microsoft.com/office/drawing/2014/main" id="{79B42F76-9416-4C73-8078-DE7B0EA63848}"/>
              </a:ext>
            </a:extLst>
          </p:cNvPr>
          <p:cNvSpPr/>
          <p:nvPr/>
        </p:nvSpPr>
        <p:spPr>
          <a:xfrm>
            <a:off x="2057400" y="3779252"/>
            <a:ext cx="1524000" cy="2417832"/>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3523005-0FC0-4CA0-8C88-565A17B55732}"/>
              </a:ext>
            </a:extLst>
          </p:cNvPr>
          <p:cNvCxnSpPr>
            <a:stCxn id="10" idx="3"/>
          </p:cNvCxnSpPr>
          <p:nvPr/>
        </p:nvCxnSpPr>
        <p:spPr>
          <a:xfrm>
            <a:off x="3581400" y="4988168"/>
            <a:ext cx="457200" cy="5744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E3E841-0A27-41FD-993E-77A42E4B3266}"/>
              </a:ext>
            </a:extLst>
          </p:cNvPr>
          <p:cNvSpPr txBox="1"/>
          <p:nvPr/>
        </p:nvSpPr>
        <p:spPr>
          <a:xfrm>
            <a:off x="3657600" y="5562600"/>
            <a:ext cx="4030270" cy="261610"/>
          </a:xfrm>
          <a:prstGeom prst="rect">
            <a:avLst/>
          </a:prstGeom>
          <a:noFill/>
        </p:spPr>
        <p:txBody>
          <a:bodyPr wrap="none" rtlCol="0">
            <a:spAutoFit/>
          </a:bodyPr>
          <a:lstStyle/>
          <a:p>
            <a:r>
              <a:rPr lang="en-US" sz="1100" dirty="0"/>
              <a:t>These come later after the faculty candidate submits their portfolio</a:t>
            </a:r>
          </a:p>
        </p:txBody>
      </p:sp>
    </p:spTree>
    <p:extLst>
      <p:ext uri="{BB962C8B-B14F-4D97-AF65-F5344CB8AC3E}">
        <p14:creationId xmlns:p14="http://schemas.microsoft.com/office/powerpoint/2010/main" val="3558610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399" y="152400"/>
            <a:ext cx="9361281" cy="615553"/>
          </a:xfrm>
          <a:prstGeom prst="rect">
            <a:avLst/>
          </a:prstGeom>
        </p:spPr>
        <p:txBody>
          <a:bodyPr wrap="none">
            <a:spAutoFit/>
          </a:bodyPr>
          <a:lstStyle/>
          <a:p>
            <a:r>
              <a:rPr lang="en-US" sz="3400" dirty="0">
                <a:solidFill>
                  <a:srgbClr val="A30C33"/>
                </a:solidFill>
                <a:cs typeface="Arial" panose="020B0604020202020204" pitchFamily="34" charset="0"/>
              </a:rPr>
              <a:t>General Tips Regarding Portfolio/Packet Preparation</a:t>
            </a:r>
          </a:p>
        </p:txBody>
      </p:sp>
      <p:sp>
        <p:nvSpPr>
          <p:cNvPr id="3" name="Rectangle 2"/>
          <p:cNvSpPr/>
          <p:nvPr/>
        </p:nvSpPr>
        <p:spPr>
          <a:xfrm>
            <a:off x="704014" y="1066800"/>
            <a:ext cx="10909857" cy="5139869"/>
          </a:xfrm>
          <a:prstGeom prst="rect">
            <a:avLst/>
          </a:prstGeom>
        </p:spPr>
        <p:txBody>
          <a:bodyPr wrap="square">
            <a:spAutoFit/>
          </a:bodyPr>
          <a:lstStyle/>
          <a:p>
            <a:r>
              <a:rPr lang="en-US" sz="3200" dirty="0"/>
              <a:t>Writing Narratives</a:t>
            </a:r>
          </a:p>
          <a:p>
            <a:pPr marL="457200" indent="-457200">
              <a:buFont typeface="Arial" panose="020B0604020202020204" pitchFamily="34" charset="0"/>
              <a:buChar char="•"/>
            </a:pPr>
            <a:r>
              <a:rPr lang="en-US" sz="3000" dirty="0"/>
              <a:t>This is a time to brag – </a:t>
            </a:r>
            <a:r>
              <a:rPr lang="en-US" sz="3000" i="1" dirty="0"/>
              <a:t>do not be humble</a:t>
            </a:r>
            <a:endParaRPr lang="en-US" sz="3000" dirty="0"/>
          </a:p>
          <a:p>
            <a:pPr marL="457200" indent="-457200">
              <a:buFont typeface="Arial" panose="020B0604020202020204" pitchFamily="34" charset="0"/>
              <a:buChar char="•"/>
            </a:pPr>
            <a:r>
              <a:rPr lang="en-US" sz="3000" dirty="0"/>
              <a:t>Tell the CHP P&amp;T Committee how you have achieved excellence or significant achievement – </a:t>
            </a:r>
            <a:r>
              <a:rPr lang="en-US" sz="3000" i="1" dirty="0"/>
              <a:t>tell your story</a:t>
            </a:r>
          </a:p>
          <a:p>
            <a:pPr marL="914400" lvl="1" indent="-457200">
              <a:buFont typeface="Arial" panose="020B0604020202020204" pitchFamily="34" charset="0"/>
              <a:buChar char="•"/>
            </a:pPr>
            <a:r>
              <a:rPr lang="en-US" sz="2800" b="1" dirty="0"/>
              <a:t>Provide evidence </a:t>
            </a:r>
            <a:r>
              <a:rPr lang="en-US" sz="2800" dirty="0"/>
              <a:t>beyond stating the accomplishment</a:t>
            </a:r>
          </a:p>
          <a:p>
            <a:pPr marL="1371600" lvl="2" indent="-457200">
              <a:buFont typeface="Arial" panose="020B0604020202020204" pitchFamily="34" charset="0"/>
              <a:buChar char="•"/>
            </a:pPr>
            <a:r>
              <a:rPr lang="en-US" sz="2600" b="1" i="1" dirty="0"/>
              <a:t>Go beyond the description</a:t>
            </a:r>
          </a:p>
          <a:p>
            <a:pPr marL="1371600" lvl="2" indent="-457200">
              <a:buFont typeface="Arial" panose="020B0604020202020204" pitchFamily="34" charset="0"/>
              <a:buChar char="•"/>
            </a:pPr>
            <a:r>
              <a:rPr lang="en-US" sz="2600" dirty="0">
                <a:effectLst>
                  <a:glow rad="127000">
                    <a:srgbClr val="00FF00"/>
                  </a:glow>
                </a:effectLst>
              </a:rPr>
              <a:t>Get to the “</a:t>
            </a:r>
            <a:r>
              <a:rPr lang="en-US" sz="2600" b="1" i="1" dirty="0">
                <a:effectLst>
                  <a:glow rad="127000">
                    <a:srgbClr val="00FF00"/>
                  </a:glow>
                </a:effectLst>
              </a:rPr>
              <a:t>so what?</a:t>
            </a:r>
            <a:r>
              <a:rPr lang="en-US" sz="2600" dirty="0">
                <a:effectLst>
                  <a:glow rad="127000">
                    <a:srgbClr val="00FF00"/>
                  </a:glow>
                </a:effectLst>
              </a:rPr>
              <a:t>” factor</a:t>
            </a:r>
          </a:p>
          <a:p>
            <a:pPr marL="1371600" lvl="2" indent="-457200">
              <a:buFont typeface="Arial" panose="020B0604020202020204" pitchFamily="34" charset="0"/>
              <a:buChar char="•"/>
            </a:pPr>
            <a:r>
              <a:rPr lang="en-US" sz="2600" dirty="0"/>
              <a:t>Where is the </a:t>
            </a:r>
            <a:r>
              <a:rPr lang="en-US" sz="2600" b="1" dirty="0"/>
              <a:t>evidence to support impact </a:t>
            </a:r>
            <a:r>
              <a:rPr lang="en-US" sz="2600" dirty="0"/>
              <a:t>of your accomplishment? </a:t>
            </a:r>
          </a:p>
          <a:p>
            <a:pPr marL="1828800" lvl="3" indent="-457200">
              <a:buFont typeface="Arial" panose="020B0604020202020204" pitchFamily="34" charset="0"/>
              <a:buChar char="•"/>
            </a:pPr>
            <a:r>
              <a:rPr lang="en-US" sz="2400" b="1" dirty="0"/>
              <a:t>Do not make the P&amp;T Committee members search for it</a:t>
            </a:r>
            <a:endParaRPr lang="en-US" sz="2400" dirty="0"/>
          </a:p>
          <a:p>
            <a:pPr lvl="1"/>
            <a:endParaRPr lang="en-US" sz="1600" b="1" dirty="0">
              <a:effectLst>
                <a:glow rad="127000">
                  <a:srgbClr val="FFFF00"/>
                </a:glow>
              </a:effectLst>
            </a:endParaRPr>
          </a:p>
          <a:p>
            <a:pPr lvl="1"/>
            <a:r>
              <a:rPr lang="en-US" sz="3400" b="1" dirty="0">
                <a:effectLst>
                  <a:glow rad="127000">
                    <a:srgbClr val="FFFF00"/>
                  </a:glow>
                </a:effectLst>
              </a:rPr>
              <a:t>Packets Will Be </a:t>
            </a:r>
            <a:r>
              <a:rPr lang="en-US" sz="3400" b="1" dirty="0">
                <a:solidFill>
                  <a:srgbClr val="FF0000"/>
                </a:solidFill>
                <a:effectLst>
                  <a:glow rad="127000">
                    <a:srgbClr val="FFFF00"/>
                  </a:glow>
                </a:effectLst>
              </a:rPr>
              <a:t>Denied</a:t>
            </a:r>
            <a:r>
              <a:rPr lang="en-US" sz="3400" b="1" dirty="0">
                <a:effectLst>
                  <a:glow rad="127000">
                    <a:srgbClr val="FFFF00"/>
                  </a:glow>
                </a:effectLst>
              </a:rPr>
              <a:t> If Evidence Is Absent Or Not Clear</a:t>
            </a:r>
          </a:p>
          <a:p>
            <a:pPr marL="4572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137534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11049000" cy="609599"/>
          </a:xfrm>
        </p:spPr>
        <p:txBody>
          <a:bodyPr/>
          <a:lstStyle/>
          <a:p>
            <a:r>
              <a:rPr lang="en-US" sz="3600" dirty="0"/>
              <a:t>Please see the other PowerPoint presentations for specific guidance on preparing materials for your Teaching, Scholarship, and Service folders.</a:t>
            </a:r>
            <a:br>
              <a:rPr lang="en-US" sz="3600" dirty="0"/>
            </a:br>
            <a:br>
              <a:rPr lang="en-US" sz="3600" dirty="0"/>
            </a:br>
            <a:r>
              <a:rPr lang="en-US" sz="3600" dirty="0"/>
              <a:t>Please contact CHP P&amp;T Committee members about questions or additional information. </a:t>
            </a:r>
            <a:br>
              <a:rPr lang="en-US" sz="3600" dirty="0"/>
            </a:br>
            <a:br>
              <a:rPr lang="en-US" sz="3600" dirty="0"/>
            </a:br>
            <a:br>
              <a:rPr lang="en-US" dirty="0"/>
            </a:br>
            <a:endParaRPr lang="en-US" dirty="0"/>
          </a:p>
        </p:txBody>
      </p:sp>
      <p:sp>
        <p:nvSpPr>
          <p:cNvPr id="3" name="Rectangle 2">
            <a:extLst>
              <a:ext uri="{FF2B5EF4-FFF2-40B4-BE49-F238E27FC236}">
                <a16:creationId xmlns:a16="http://schemas.microsoft.com/office/drawing/2014/main" id="{5E876C82-1F05-42F9-8B7B-ED3365801979}"/>
              </a:ext>
            </a:extLst>
          </p:cNvPr>
          <p:cNvSpPr/>
          <p:nvPr/>
        </p:nvSpPr>
        <p:spPr>
          <a:xfrm>
            <a:off x="1257300" y="4648200"/>
            <a:ext cx="9601200" cy="954107"/>
          </a:xfrm>
          <a:prstGeom prst="rect">
            <a:avLst/>
          </a:prstGeom>
        </p:spPr>
        <p:txBody>
          <a:bodyPr wrap="square">
            <a:spAutoFit/>
          </a:bodyPr>
          <a:lstStyle/>
          <a:p>
            <a:pPr algn="ctr"/>
            <a:r>
              <a:rPr lang="en-US" sz="2800" dirty="0">
                <a:hlinkClick r:id="rId2"/>
              </a:rPr>
              <a:t>https://healthprofessions.uams.edu/faculty-and-staff/promotion-and-tenure/</a:t>
            </a:r>
            <a:r>
              <a:rPr lang="en-US" sz="2800" dirty="0"/>
              <a:t> </a:t>
            </a:r>
          </a:p>
        </p:txBody>
      </p:sp>
    </p:spTree>
    <p:extLst>
      <p:ext uri="{BB962C8B-B14F-4D97-AF65-F5344CB8AC3E}">
        <p14:creationId xmlns:p14="http://schemas.microsoft.com/office/powerpoint/2010/main" val="396835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752600" y="152400"/>
            <a:ext cx="8610600" cy="609599"/>
          </a:xfrm>
        </p:spPr>
        <p:txBody>
          <a:bodyPr>
            <a:noAutofit/>
          </a:bodyPr>
          <a:lstStyle/>
          <a:p>
            <a:r>
              <a:rPr lang="en-US" sz="3600" dirty="0">
                <a:solidFill>
                  <a:srgbClr val="A30C33"/>
                </a:solidFill>
              </a:rPr>
              <a:t>Pre-Promotion and/or Pre-Tenure Review</a:t>
            </a:r>
          </a:p>
        </p:txBody>
      </p:sp>
      <p:sp>
        <p:nvSpPr>
          <p:cNvPr id="4" name="Rectangle 3"/>
          <p:cNvSpPr/>
          <p:nvPr/>
        </p:nvSpPr>
        <p:spPr>
          <a:xfrm>
            <a:off x="876300" y="1752600"/>
            <a:ext cx="10363200" cy="2858539"/>
          </a:xfrm>
          <a:prstGeom prst="rect">
            <a:avLst/>
          </a:prstGeom>
        </p:spPr>
        <p:txBody>
          <a:bodyPr wrap="square">
            <a:spAutoFit/>
          </a:bodyPr>
          <a:lstStyle/>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Before or during the third appointment year in the college, and with the recommendation of the department chairperson, a faculty member may submit a portfolio for Promotion and Tenure Committee review. </a:t>
            </a:r>
            <a:r>
              <a:rPr lang="en-US" sz="2400" b="1" dirty="0">
                <a:latin typeface="Arial" panose="020B0604020202020204" pitchFamily="34" charset="0"/>
                <a:ea typeface="Calibri" panose="020F0502020204030204" pitchFamily="34" charset="0"/>
                <a:cs typeface="Arial" panose="020B0604020202020204" pitchFamily="34" charset="0"/>
              </a:rPr>
              <a:t>The pre-promotion and/or pre-tenure review is the faculty member’s opportunity to receive feedback from the CHP P&amp;T committee about preparation of credentials (i.e., portfolio) and progress toward promotion and/or tenure.</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552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52400"/>
            <a:ext cx="86106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A30C33"/>
                </a:solidFill>
                <a:latin typeface="Arial" panose="020B0604020202020204" pitchFamily="34" charset="0"/>
                <a:cs typeface="Arial" panose="020B0604020202020204" pitchFamily="34" charset="0"/>
              </a:rPr>
              <a:t>Pre-Promotion and/or Pre-Tenure Review</a:t>
            </a:r>
          </a:p>
        </p:txBody>
      </p:sp>
      <p:sp>
        <p:nvSpPr>
          <p:cNvPr id="3" name="Rectangle 2"/>
          <p:cNvSpPr/>
          <p:nvPr/>
        </p:nvSpPr>
        <p:spPr>
          <a:xfrm>
            <a:off x="762000" y="1447800"/>
            <a:ext cx="10591800" cy="3361626"/>
          </a:xfrm>
          <a:prstGeom prst="rect">
            <a:avLst/>
          </a:prstGeom>
        </p:spPr>
        <p:txBody>
          <a:bodyPr wrap="square">
            <a:spAutoFit/>
          </a:bodyPr>
          <a:lstStyle/>
          <a:p>
            <a:pPr marL="285750" marR="0" lvl="0" indent="-285750">
              <a:lnSpc>
                <a:spcPct val="107000"/>
              </a:lnSpc>
              <a:spcBef>
                <a:spcPts val="0"/>
              </a:spcBef>
              <a:spcAft>
                <a:spcPts val="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portfolio must be submitted to the committee chairperson </a:t>
            </a:r>
            <a:r>
              <a:rPr lang="en-US" sz="2000" b="1" dirty="0">
                <a:latin typeface="Arial" panose="020B0604020202020204" pitchFamily="34" charset="0"/>
                <a:ea typeface="Calibri" panose="020F0502020204030204" pitchFamily="34" charset="0"/>
                <a:cs typeface="Arial" panose="020B0604020202020204" pitchFamily="34" charset="0"/>
              </a:rPr>
              <a:t>by January 15</a:t>
            </a:r>
            <a:r>
              <a:rPr lang="en-US" sz="2000" dirty="0">
                <a:latin typeface="Arial" panose="020B0604020202020204" pitchFamily="34" charset="0"/>
                <a:ea typeface="Calibri" panose="020F0502020204030204" pitchFamily="34" charset="0"/>
                <a:cs typeface="Arial" panose="020B0604020202020204" pitchFamily="34" charset="0"/>
              </a:rPr>
              <a:t> or the next work day if January 15 is not a work day.</a:t>
            </a:r>
          </a:p>
          <a:p>
            <a:pPr marR="0" lvl="0">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Pre-tenure/pre-promotion reviews will </a:t>
            </a:r>
            <a:r>
              <a:rPr lang="en-US" sz="2000" b="1" dirty="0">
                <a:latin typeface="Arial" panose="020B0604020202020204" pitchFamily="34" charset="0"/>
                <a:ea typeface="Calibri" panose="020F0502020204030204" pitchFamily="34" charset="0"/>
                <a:cs typeface="Arial" panose="020B0604020202020204" pitchFamily="34" charset="0"/>
              </a:rPr>
              <a:t>occur only in the spring semester</a:t>
            </a:r>
            <a:r>
              <a:rPr lang="en-US" sz="2000" dirty="0">
                <a:latin typeface="Arial" panose="020B0604020202020204" pitchFamily="34" charset="0"/>
                <a:ea typeface="Calibri" panose="020F0502020204030204" pitchFamily="34" charset="0"/>
                <a:cs typeface="Arial" panose="020B0604020202020204" pitchFamily="34" charset="0"/>
              </a:rPr>
              <a:t>. A faculty member may submit up to two requests for a pre-tenure review during the probationary period.</a:t>
            </a:r>
          </a:p>
          <a:p>
            <a:pPr marR="0" lvl="0">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committee shall provide the faculty member and department chairperson with a written, nonbinding, critique of his/her pre-tenure and/or pre-promotion portfolio </a:t>
            </a:r>
            <a:r>
              <a:rPr lang="en-US" sz="2000" b="1" dirty="0">
                <a:latin typeface="Arial" panose="020B0604020202020204" pitchFamily="34" charset="0"/>
                <a:ea typeface="Calibri" panose="020F0502020204030204" pitchFamily="34" charset="0"/>
                <a:cs typeface="Arial" panose="020B0604020202020204" pitchFamily="34" charset="0"/>
              </a:rPr>
              <a:t>by the last work day in February</a:t>
            </a:r>
            <a:r>
              <a:rPr lang="en-US" sz="20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52086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52400"/>
            <a:ext cx="86106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A30C33"/>
                </a:solidFill>
                <a:latin typeface="Arial" panose="020B0604020202020204" pitchFamily="34" charset="0"/>
                <a:cs typeface="Arial" panose="020B0604020202020204" pitchFamily="34" charset="0"/>
              </a:rPr>
              <a:t>Faculty Notification</a:t>
            </a:r>
          </a:p>
        </p:txBody>
      </p:sp>
      <p:sp>
        <p:nvSpPr>
          <p:cNvPr id="3" name="Rectangle 2"/>
          <p:cNvSpPr/>
          <p:nvPr/>
        </p:nvSpPr>
        <p:spPr>
          <a:xfrm>
            <a:off x="514350" y="1447800"/>
            <a:ext cx="11087100" cy="3566810"/>
          </a:xfrm>
          <a:prstGeom prst="rect">
            <a:avLst/>
          </a:prstGeom>
        </p:spPr>
        <p:txBody>
          <a:bodyPr wrap="square">
            <a:spAutoFit/>
          </a:bodyPr>
          <a:lstStyle/>
          <a:p>
            <a:pPr>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 department chairperson will notify tenure-track faculty nearing completion of their fourth probationary year, before the portfolio preparation workshop is held in April, that they must apply for tenure no later than the second year following notification. As a general rule, the department chairperson and the candidates eligible for promotion and/or tenure will attend the portfolio preparation workshop. </a:t>
            </a:r>
          </a:p>
          <a:p>
            <a:pPr>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department chairperson considering recommendation of a faculty member for promotion or tenure shall require the faculty member to submit his/her portfolio to the department chairperson </a:t>
            </a:r>
            <a:r>
              <a:rPr lang="en-US" sz="2000" b="1" dirty="0">
                <a:latin typeface="Arial" panose="020B0604020202020204" pitchFamily="34" charset="0"/>
                <a:ea typeface="Calibri" panose="020F0502020204030204" pitchFamily="34" charset="0"/>
                <a:cs typeface="Arial" panose="020B0604020202020204" pitchFamily="34" charset="0"/>
              </a:rPr>
              <a:t>by the first Tuesday in July</a:t>
            </a:r>
            <a:r>
              <a:rPr lang="en-US" sz="2000" dirty="0">
                <a:latin typeface="Arial" panose="020B0604020202020204" pitchFamily="34" charset="0"/>
                <a:ea typeface="Calibri" panose="020F0502020204030204" pitchFamily="34" charset="0"/>
                <a:cs typeface="Arial" panose="020B0604020202020204" pitchFamily="34" charset="0"/>
              </a:rPr>
              <a:t>. If the first Tuesday in July is an official State of Arkansas holiday, i.e., July 4, the portfolio will be submitted by the end of the next day, i.e., July 5.</a:t>
            </a:r>
          </a:p>
        </p:txBody>
      </p:sp>
    </p:spTree>
    <p:extLst>
      <p:ext uri="{BB962C8B-B14F-4D97-AF65-F5344CB8AC3E}">
        <p14:creationId xmlns:p14="http://schemas.microsoft.com/office/powerpoint/2010/main" val="229854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52400"/>
            <a:ext cx="86106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A30C33"/>
                </a:solidFill>
                <a:latin typeface="Arial" panose="020B0604020202020204" pitchFamily="34" charset="0"/>
                <a:cs typeface="Arial" panose="020B0604020202020204" pitchFamily="34" charset="0"/>
              </a:rPr>
              <a:t>Portfolio Review Process</a:t>
            </a:r>
          </a:p>
        </p:txBody>
      </p:sp>
      <p:sp>
        <p:nvSpPr>
          <p:cNvPr id="3" name="Rectangle 2"/>
          <p:cNvSpPr/>
          <p:nvPr/>
        </p:nvSpPr>
        <p:spPr>
          <a:xfrm>
            <a:off x="514350" y="1447800"/>
            <a:ext cx="11087100" cy="1385700"/>
          </a:xfrm>
          <a:prstGeom prst="rect">
            <a:avLst/>
          </a:prstGeom>
        </p:spPr>
        <p:txBody>
          <a:bodyPr wrap="square">
            <a:spAutoFit/>
          </a:bodyPr>
          <a:lstStyle/>
          <a:p>
            <a:pPr>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 department chairperson shall initiate the promotion and/or tenure process. The department chairperson shall provide written notice to each candidate of the action taken and forward the portfolios of the candidates being recommended to the CHP P&amp;T committee </a:t>
            </a:r>
            <a:r>
              <a:rPr lang="en-US" sz="2000" b="1" dirty="0">
                <a:latin typeface="Arial" panose="020B0604020202020204" pitchFamily="34" charset="0"/>
                <a:ea typeface="Calibri" panose="020F0502020204030204" pitchFamily="34" charset="0"/>
                <a:cs typeface="Arial" panose="020B0604020202020204" pitchFamily="34" charset="0"/>
              </a:rPr>
              <a:t>by the first Tuesday in September</a:t>
            </a:r>
            <a:r>
              <a:rPr lang="en-US" sz="20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12028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52400"/>
            <a:ext cx="86106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A30C33"/>
                </a:solidFill>
                <a:latin typeface="Arial" panose="020B0604020202020204" pitchFamily="34" charset="0"/>
                <a:cs typeface="Arial" panose="020B0604020202020204" pitchFamily="34" charset="0"/>
              </a:rPr>
              <a:t>Portfolio Review Process</a:t>
            </a:r>
          </a:p>
        </p:txBody>
      </p:sp>
      <p:sp>
        <p:nvSpPr>
          <p:cNvPr id="4" name="Rectangle 3"/>
          <p:cNvSpPr/>
          <p:nvPr/>
        </p:nvSpPr>
        <p:spPr>
          <a:xfrm>
            <a:off x="781050" y="1371600"/>
            <a:ext cx="10553700" cy="378565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Recommendations of the Committee will be based on a majority vote of all eligible voting members. In the event of a tie vote, the application for appointment, promotion, or tenure will not be recommended, and the P&amp;T committee shall provide a letter of justification for the decision to the candidate, department chairperson, and the dean.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P&amp;T committee shall provide written notice to each candidate and the candidate’s department chairperson of the review of evidence, action taken, and forward the portfolios of those candidates being recommended to the dean </a:t>
            </a:r>
            <a:r>
              <a:rPr lang="en-US" sz="2000" b="1" dirty="0">
                <a:latin typeface="Arial" panose="020B0604020202020204" pitchFamily="34" charset="0"/>
                <a:cs typeface="Arial" panose="020B0604020202020204" pitchFamily="34" charset="0"/>
              </a:rPr>
              <a:t>by the first Tuesday in November</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dean shall provide written notice to each candidate and the candidate’s department chairperson of the action taken and forward the portfolios of those candidates being recommended to the chancellor </a:t>
            </a:r>
            <a:r>
              <a:rPr lang="en-US" sz="2000" b="1" dirty="0">
                <a:latin typeface="Arial" panose="020B0604020202020204" pitchFamily="34" charset="0"/>
                <a:cs typeface="Arial" panose="020B0604020202020204" pitchFamily="34" charset="0"/>
              </a:rPr>
              <a:t>by January 15</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2408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2400"/>
            <a:ext cx="10668000" cy="6095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A30C33"/>
                </a:solidFill>
                <a:latin typeface="Arial" panose="020B0604020202020204" pitchFamily="34" charset="0"/>
                <a:cs typeface="Arial" panose="020B0604020202020204" pitchFamily="34" charset="0"/>
              </a:rPr>
              <a:t>Faculty Notification and Portfolio Review Process</a:t>
            </a:r>
          </a:p>
        </p:txBody>
      </p:sp>
      <p:graphicFrame>
        <p:nvGraphicFramePr>
          <p:cNvPr id="4" name="Diagram 3">
            <a:extLst>
              <a:ext uri="{FF2B5EF4-FFF2-40B4-BE49-F238E27FC236}">
                <a16:creationId xmlns:a16="http://schemas.microsoft.com/office/drawing/2014/main" id="{38336457-DF8B-4042-AA41-17896E1533AE}"/>
              </a:ext>
            </a:extLst>
          </p:cNvPr>
          <p:cNvGraphicFramePr/>
          <p:nvPr>
            <p:extLst>
              <p:ext uri="{D42A27DB-BD31-4B8C-83A1-F6EECF244321}">
                <p14:modId xmlns:p14="http://schemas.microsoft.com/office/powerpoint/2010/main" val="2187727083"/>
              </p:ext>
            </p:extLst>
          </p:nvPr>
        </p:nvGraphicFramePr>
        <p:xfrm>
          <a:off x="1447800" y="7619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002C207B-4F0D-46C6-BC9B-827E4C5C5B3A}"/>
              </a:ext>
            </a:extLst>
          </p:cNvPr>
          <p:cNvSpPr/>
          <p:nvPr/>
        </p:nvSpPr>
        <p:spPr>
          <a:xfrm>
            <a:off x="10401300" y="1828800"/>
            <a:ext cx="1485900" cy="2292935"/>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The dean shall provide written notice to each candidate and the candidate’s department chairperson of the action taken and forward the portfolios of those candidates being recommended to the chancellor </a:t>
            </a:r>
            <a:r>
              <a:rPr lang="en-US" sz="1100" b="1" dirty="0">
                <a:latin typeface="Arial" panose="020B0604020202020204" pitchFamily="34" charset="0"/>
                <a:cs typeface="Arial" panose="020B0604020202020204" pitchFamily="34" charset="0"/>
              </a:rPr>
              <a:t>by January 15</a:t>
            </a:r>
            <a:r>
              <a:rPr lang="en-US" sz="1100" dirty="0">
                <a:latin typeface="Arial" panose="020B0604020202020204" pitchFamily="34" charset="0"/>
                <a:cs typeface="Arial" panose="020B0604020202020204" pitchFamily="34" charset="0"/>
              </a:rPr>
              <a:t>.</a:t>
            </a:r>
          </a:p>
        </p:txBody>
      </p:sp>
      <p:sp>
        <p:nvSpPr>
          <p:cNvPr id="7" name="Oval 6">
            <a:extLst>
              <a:ext uri="{FF2B5EF4-FFF2-40B4-BE49-F238E27FC236}">
                <a16:creationId xmlns:a16="http://schemas.microsoft.com/office/drawing/2014/main" id="{6A77EE02-2A69-4522-AE6D-45C5BBD82A28}"/>
              </a:ext>
            </a:extLst>
          </p:cNvPr>
          <p:cNvSpPr/>
          <p:nvPr/>
        </p:nvSpPr>
        <p:spPr>
          <a:xfrm>
            <a:off x="9677400" y="1524000"/>
            <a:ext cx="762000" cy="762000"/>
          </a:xfrm>
          <a:prstGeom prst="ellipse">
            <a:avLst/>
          </a:prstGeom>
          <a:solidFill>
            <a:srgbClr val="C00000"/>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638A52-DE25-42C3-8AFF-8F91372CE108}"/>
              </a:ext>
            </a:extLst>
          </p:cNvPr>
          <p:cNvSpPr/>
          <p:nvPr/>
        </p:nvSpPr>
        <p:spPr>
          <a:xfrm>
            <a:off x="3276600" y="914400"/>
            <a:ext cx="1778000" cy="1446550"/>
          </a:xfrm>
          <a:prstGeom prst="rect">
            <a:avLst/>
          </a:prstGeom>
        </p:spPr>
        <p:txBody>
          <a:bodyPr wrap="square">
            <a:spAutoFit/>
          </a:bodyPr>
          <a:lstStyle/>
          <a:p>
            <a:pPr lvl="0"/>
            <a:r>
              <a:rPr lang="en-US" sz="1100" b="1" u="sng" dirty="0">
                <a:latin typeface="Arial" panose="020B0604020202020204" pitchFamily="34" charset="0"/>
                <a:cs typeface="Arial" panose="020B0604020202020204" pitchFamily="34" charset="0"/>
              </a:rPr>
              <a:t>Reminder:</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Department chairperson notifies tenure track faculty </a:t>
            </a:r>
            <a:r>
              <a:rPr lang="en-US" sz="1100" b="1" dirty="0">
                <a:latin typeface="Arial" panose="020B0604020202020204" pitchFamily="34" charset="0"/>
                <a:cs typeface="Arial" panose="020B0604020202020204" pitchFamily="34" charset="0"/>
              </a:rPr>
              <a:t>nearing 4th year </a:t>
            </a:r>
            <a:r>
              <a:rPr lang="en-US" sz="1100" dirty="0">
                <a:latin typeface="Arial" panose="020B0604020202020204" pitchFamily="34" charset="0"/>
                <a:cs typeface="Arial" panose="020B0604020202020204" pitchFamily="34" charset="0"/>
              </a:rPr>
              <a:t>of the CHP P&amp;T Workshop that takes place in April, and another </a:t>
            </a:r>
            <a:r>
              <a:rPr lang="en-US" sz="1100" b="1" dirty="0">
                <a:latin typeface="Arial" panose="020B0604020202020204" pitchFamily="34" charset="0"/>
                <a:cs typeface="Arial" panose="020B0604020202020204" pitchFamily="34" charset="0"/>
              </a:rPr>
              <a:t>notification in the 6</a:t>
            </a:r>
            <a:r>
              <a:rPr lang="en-US" sz="1100" b="1" baseline="30000" dirty="0">
                <a:latin typeface="Arial" panose="020B0604020202020204" pitchFamily="34" charset="0"/>
                <a:cs typeface="Arial" panose="020B0604020202020204" pitchFamily="34" charset="0"/>
              </a:rPr>
              <a:t>th</a:t>
            </a:r>
            <a:r>
              <a:rPr lang="en-US" sz="1100" b="1" dirty="0">
                <a:latin typeface="Arial" panose="020B0604020202020204" pitchFamily="34" charset="0"/>
                <a:cs typeface="Arial" panose="020B0604020202020204" pitchFamily="34" charset="0"/>
              </a:rPr>
              <a:t> year </a:t>
            </a:r>
            <a:r>
              <a:rPr lang="en-US" sz="1100" dirty="0">
                <a:latin typeface="Arial" panose="020B0604020202020204" pitchFamily="34" charset="0"/>
                <a:cs typeface="Arial" panose="020B0604020202020204" pitchFamily="34" charset="0"/>
              </a:rPr>
              <a:t>to apply  </a:t>
            </a:r>
          </a:p>
        </p:txBody>
      </p:sp>
      <p:sp>
        <p:nvSpPr>
          <p:cNvPr id="10" name="Rectangle 9">
            <a:extLst>
              <a:ext uri="{FF2B5EF4-FFF2-40B4-BE49-F238E27FC236}">
                <a16:creationId xmlns:a16="http://schemas.microsoft.com/office/drawing/2014/main" id="{151AB8B7-FAB8-4A96-97BB-5DE3ACCEC6A8}"/>
              </a:ext>
            </a:extLst>
          </p:cNvPr>
          <p:cNvSpPr/>
          <p:nvPr/>
        </p:nvSpPr>
        <p:spPr>
          <a:xfrm>
            <a:off x="1346200" y="1354506"/>
            <a:ext cx="1778000" cy="1954381"/>
          </a:xfrm>
          <a:prstGeom prst="rect">
            <a:avLst/>
          </a:prstGeom>
        </p:spPr>
        <p:txBody>
          <a:bodyPr wrap="square">
            <a:spAutoFit/>
          </a:bodyPr>
          <a:lstStyle/>
          <a:p>
            <a:pPr lvl="0"/>
            <a:r>
              <a:rPr lang="en-US" sz="1100" b="1" u="sng" dirty="0">
                <a:latin typeface="Arial" panose="020B0604020202020204" pitchFamily="34" charset="0"/>
                <a:cs typeface="Arial" panose="020B0604020202020204" pitchFamily="34" charset="0"/>
              </a:rPr>
              <a:t>Reminder:</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Faculty at any one or a combination of the ranks of Assistant, Associate, and Professor </a:t>
            </a:r>
            <a:r>
              <a:rPr lang="en-US" sz="1100" b="1" dirty="0">
                <a:latin typeface="Arial" panose="020B0604020202020204" pitchFamily="34" charset="0"/>
                <a:cs typeface="Arial" panose="020B0604020202020204" pitchFamily="34" charset="0"/>
              </a:rPr>
              <a:t>may serve no more than four years in the non-tenure track before changing to the tenure track</a:t>
            </a:r>
            <a:r>
              <a:rPr lang="en-US" sz="1100" dirty="0">
                <a:latin typeface="Arial" panose="020B0604020202020204" pitchFamily="34" charset="0"/>
                <a:cs typeface="Arial" panose="020B0604020202020204" pitchFamily="34" charset="0"/>
              </a:rPr>
              <a:t>, i.e., after five years their eligibility to change tracks is ended.</a:t>
            </a:r>
          </a:p>
        </p:txBody>
      </p:sp>
      <p:cxnSp>
        <p:nvCxnSpPr>
          <p:cNvPr id="12" name="Straight Arrow Connector 11">
            <a:extLst>
              <a:ext uri="{FF2B5EF4-FFF2-40B4-BE49-F238E27FC236}">
                <a16:creationId xmlns:a16="http://schemas.microsoft.com/office/drawing/2014/main" id="{14995EAE-0542-4711-80C5-5B4006C601E8}"/>
              </a:ext>
            </a:extLst>
          </p:cNvPr>
          <p:cNvCxnSpPr>
            <a:cxnSpLocks/>
          </p:cNvCxnSpPr>
          <p:nvPr/>
        </p:nvCxnSpPr>
        <p:spPr>
          <a:xfrm>
            <a:off x="2819400" y="3124200"/>
            <a:ext cx="1028700" cy="4249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0F02B31-14BB-467A-89E3-2BEC4D8B036D}"/>
              </a:ext>
            </a:extLst>
          </p:cNvPr>
          <p:cNvCxnSpPr/>
          <p:nvPr/>
        </p:nvCxnSpPr>
        <p:spPr>
          <a:xfrm>
            <a:off x="4038600" y="2498291"/>
            <a:ext cx="0" cy="93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04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76400" y="180976"/>
            <a:ext cx="8610600" cy="5334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rgbClr val="A30C33"/>
                </a:solidFill>
              </a:rPr>
              <a:t>Accessing the CHP P&amp;T Database</a:t>
            </a:r>
          </a:p>
          <a:p>
            <a:endParaRPr lang="en-US" sz="3300" dirty="0">
              <a:solidFill>
                <a:srgbClr val="A30C33"/>
              </a:solidFill>
            </a:endParaRPr>
          </a:p>
          <a:p>
            <a:endParaRPr lang="en-US" sz="3400" dirty="0">
              <a:solidFill>
                <a:srgbClr val="A30C33"/>
              </a:solidFill>
            </a:endParaRPr>
          </a:p>
        </p:txBody>
      </p:sp>
      <p:sp>
        <p:nvSpPr>
          <p:cNvPr id="5" name="TextBox 4"/>
          <p:cNvSpPr txBox="1"/>
          <p:nvPr/>
        </p:nvSpPr>
        <p:spPr>
          <a:xfrm>
            <a:off x="6629400" y="3045130"/>
            <a:ext cx="5472634" cy="2400657"/>
          </a:xfrm>
          <a:prstGeom prst="rect">
            <a:avLst/>
          </a:prstGeom>
          <a:noFill/>
        </p:spPr>
        <p:txBody>
          <a:bodyPr wrap="square" rtlCol="0">
            <a:spAutoFit/>
          </a:bodyPr>
          <a:lstStyle/>
          <a:p>
            <a:r>
              <a:rPr lang="en-US" sz="2000" dirty="0"/>
              <a:t>If you hit any road blocks along the way with getting access to the CHP P&amp;T Database, please contact: </a:t>
            </a:r>
          </a:p>
          <a:p>
            <a:endParaRPr lang="en-US" sz="1000" dirty="0"/>
          </a:p>
          <a:p>
            <a:r>
              <a:rPr lang="en-US" sz="2000" dirty="0"/>
              <a:t>Katie Poe in the UAMS Center for Faculty Excellence (</a:t>
            </a:r>
            <a:r>
              <a:rPr lang="en-US" sz="2000" dirty="0">
                <a:hlinkClick r:id="rId3"/>
              </a:rPr>
              <a:t>KHPoe@uams.edu</a:t>
            </a:r>
            <a:r>
              <a:rPr lang="en-US" sz="2000" dirty="0"/>
              <a:t>) </a:t>
            </a:r>
          </a:p>
          <a:p>
            <a:r>
              <a:rPr lang="en-US" sz="2000" dirty="0"/>
              <a:t>or </a:t>
            </a:r>
          </a:p>
          <a:p>
            <a:r>
              <a:rPr lang="en-US" sz="2000" dirty="0"/>
              <a:t>The CHP P&amp;T Committee Chair</a:t>
            </a:r>
          </a:p>
        </p:txBody>
      </p:sp>
      <p:pic>
        <p:nvPicPr>
          <p:cNvPr id="14" name="Picture 13"/>
          <p:cNvPicPr>
            <a:picLocks noChangeAspect="1"/>
          </p:cNvPicPr>
          <p:nvPr/>
        </p:nvPicPr>
        <p:blipFill>
          <a:blip r:embed="rId4"/>
          <a:stretch>
            <a:fillRect/>
          </a:stretch>
        </p:blipFill>
        <p:spPr>
          <a:xfrm>
            <a:off x="7162800" y="1177190"/>
            <a:ext cx="4634434" cy="1543050"/>
          </a:xfrm>
          <a:prstGeom prst="rect">
            <a:avLst/>
          </a:prstGeom>
        </p:spPr>
      </p:pic>
      <p:pic>
        <p:nvPicPr>
          <p:cNvPr id="6" name="Picture 5"/>
          <p:cNvPicPr>
            <a:picLocks noChangeAspect="1"/>
          </p:cNvPicPr>
          <p:nvPr/>
        </p:nvPicPr>
        <p:blipFill>
          <a:blip r:embed="rId5"/>
          <a:stretch>
            <a:fillRect/>
          </a:stretch>
        </p:blipFill>
        <p:spPr>
          <a:xfrm>
            <a:off x="0" y="1177190"/>
            <a:ext cx="6462733" cy="5307343"/>
          </a:xfrm>
          <a:prstGeom prst="rect">
            <a:avLst/>
          </a:prstGeom>
        </p:spPr>
      </p:pic>
      <p:cxnSp>
        <p:nvCxnSpPr>
          <p:cNvPr id="12" name="Elbow Connector 11"/>
          <p:cNvCxnSpPr/>
          <p:nvPr/>
        </p:nvCxnSpPr>
        <p:spPr>
          <a:xfrm>
            <a:off x="4572000" y="1295400"/>
            <a:ext cx="4412717" cy="1143000"/>
          </a:xfrm>
          <a:prstGeom prst="bentConnector3">
            <a:avLst>
              <a:gd name="adj1" fmla="val 50000"/>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429368"/>
      </p:ext>
    </p:extLst>
  </p:cSld>
  <p:clrMapOvr>
    <a:masterClrMapping/>
  </p:clrMapOvr>
</p:sld>
</file>

<file path=ppt/theme/theme1.xml><?xml version="1.0" encoding="utf-8"?>
<a:theme xmlns:a="http://schemas.openxmlformats.org/drawingml/2006/main" name="UA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AMS –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AMS –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1805</TotalTime>
  <Words>2169</Words>
  <Application>Microsoft Office PowerPoint</Application>
  <PresentationFormat>Widescreen</PresentationFormat>
  <Paragraphs>163</Paragraphs>
  <Slides>28</Slides>
  <Notes>8</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28</vt:i4>
      </vt:variant>
    </vt:vector>
  </HeadingPairs>
  <TitlesOfParts>
    <vt:vector size="37" baseType="lpstr">
      <vt:lpstr>Arial</vt:lpstr>
      <vt:lpstr>Calibri</vt:lpstr>
      <vt:lpstr>UAMS</vt:lpstr>
      <vt:lpstr>UAMS – Gray</vt:lpstr>
      <vt:lpstr>UAMS – Red</vt:lpstr>
      <vt:lpstr>Custom Design</vt:lpstr>
      <vt:lpstr>1_Custom Design</vt:lpstr>
      <vt:lpstr>2_Custom Design</vt:lpstr>
      <vt:lpstr>3_Custom Design</vt:lpstr>
      <vt:lpstr>College of Health Professions Promotion and/or Tenure Portfolio Preparation Workshop </vt:lpstr>
      <vt:lpstr>Overview of CHP Promotion &amp; Tenure Processes</vt:lpstr>
      <vt:lpstr>Pre-Promotion and/or Pre-Tenure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see the other PowerPoint presentations for specific guidance on preparing materials for your Teaching, Scholarship, and Service folders.  Please contact CHP P&amp;T Committee members about questions or additional information.    </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dc:title>
  <dc:creator>sam</dc:creator>
  <cp:lastModifiedBy>Atcherson, Samuel R</cp:lastModifiedBy>
  <cp:revision>79</cp:revision>
  <cp:lastPrinted>2015-09-23T19:12:53Z</cp:lastPrinted>
  <dcterms:created xsi:type="dcterms:W3CDTF">2012-06-27T20:39:58Z</dcterms:created>
  <dcterms:modified xsi:type="dcterms:W3CDTF">2023-04-26T15:21:12Z</dcterms:modified>
</cp:coreProperties>
</file>